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ink/ink1.xml" ContentType="application/inkml+xml"/>
  <Override PartName="/ppt/ink/ink2.xml" ContentType="application/inkml+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60" r:id="rId2"/>
    <p:sldId id="304" r:id="rId3"/>
    <p:sldId id="258" r:id="rId4"/>
    <p:sldId id="305" r:id="rId5"/>
    <p:sldId id="263" r:id="rId6"/>
    <p:sldId id="264" r:id="rId7"/>
    <p:sldId id="256" r:id="rId8"/>
    <p:sldId id="261" r:id="rId9"/>
    <p:sldId id="265" r:id="rId10"/>
    <p:sldId id="268" r:id="rId11"/>
    <p:sldId id="266" r:id="rId12"/>
    <p:sldId id="269" r:id="rId13"/>
    <p:sldId id="267" r:id="rId14"/>
    <p:sldId id="270" r:id="rId15"/>
    <p:sldId id="272" r:id="rId16"/>
    <p:sldId id="306" r:id="rId17"/>
  </p:sldIdLst>
  <p:sldSz cx="12192000" cy="6858000"/>
  <p:notesSz cx="6797675" cy="9926638"/>
  <p:defaultTextStyle>
    <a:defPPr>
      <a:defRPr lang="en-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9" userDrawn="1">
          <p15:clr>
            <a:srgbClr val="A4A3A4"/>
          </p15:clr>
        </p15:guide>
        <p15:guide id="2" pos="121" userDrawn="1">
          <p15:clr>
            <a:srgbClr val="A4A3A4"/>
          </p15:clr>
        </p15:guide>
        <p15:guide id="3" pos="7584" userDrawn="1">
          <p15:clr>
            <a:srgbClr val="A4A3A4"/>
          </p15:clr>
        </p15:guide>
        <p15:guide id="4" orient="horz" pos="4200" userDrawn="1">
          <p15:clr>
            <a:srgbClr val="A4A3A4"/>
          </p15:clr>
        </p15:guide>
        <p15:guide id="5" pos="279" userDrawn="1">
          <p15:clr>
            <a:srgbClr val="A4A3A4"/>
          </p15:clr>
        </p15:guide>
        <p15:guide id="6" pos="741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lle G. Serup" initials="HGS" lastIdx="1" clrIdx="0">
    <p:extLst>
      <p:ext uri="{19B8F6BF-5375-455C-9EA6-DF929625EA0E}">
        <p15:presenceInfo xmlns:p15="http://schemas.microsoft.com/office/powerpoint/2012/main" userId="S::hgs@ds.dk::24095444-d11b-4fe6-af88-4927c014c13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9F9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266" autoAdjust="0"/>
    <p:restoredTop sz="66583" autoAdjust="0"/>
  </p:normalViewPr>
  <p:slideViewPr>
    <p:cSldViewPr snapToGrid="0" snapToObjects="1">
      <p:cViewPr varScale="1">
        <p:scale>
          <a:sx n="76" d="100"/>
          <a:sy n="76" d="100"/>
        </p:scale>
        <p:origin x="1152" y="84"/>
      </p:cViewPr>
      <p:guideLst>
        <p:guide orient="horz" pos="119"/>
        <p:guide pos="121"/>
        <p:guide pos="7584"/>
        <p:guide orient="horz" pos="4200"/>
        <p:guide pos="279"/>
        <p:guide pos="7416"/>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_rels/data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4" Type="http://schemas.openxmlformats.org/officeDocument/2006/relationships/image" Target="../media/image7.svg"/></Relationships>
</file>

<file path=ppt/diagrams/_rels/drawing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4" Type="http://schemas.openxmlformats.org/officeDocument/2006/relationships/image" Target="../media/image7.svg"/></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E51780-5FBC-41A0-AC7C-517539C6C2D1}" type="doc">
      <dgm:prSet loTypeId="urn:microsoft.com/office/officeart/2005/8/layout/orgChart1" loCatId="hierarchy" qsTypeId="urn:microsoft.com/office/officeart/2005/8/quickstyle/simple1" qsCatId="simple" csTypeId="urn:microsoft.com/office/officeart/2005/8/colors/accent1_5" csCatId="accent1" phldr="1"/>
      <dgm:spPr/>
      <dgm:t>
        <a:bodyPr/>
        <a:lstStyle/>
        <a:p>
          <a:endParaRPr lang="da-DK"/>
        </a:p>
      </dgm:t>
    </dgm:pt>
    <dgm:pt modelId="{D84F3322-2529-4E45-A804-A8B6A56AD52F}">
      <dgm:prSet custT="1"/>
      <dgm:spPr>
        <a:solidFill>
          <a:schemeClr val="tx2">
            <a:alpha val="80000"/>
          </a:schemeClr>
        </a:solidFill>
      </dgm:spPr>
      <dgm:t>
        <a:bodyPr/>
        <a:lstStyle/>
        <a:p>
          <a:r>
            <a:rPr lang="en-US" sz="1400" b="1" dirty="0">
              <a:solidFill>
                <a:schemeClr val="bg1"/>
              </a:solidFill>
              <a:effectLst/>
              <a:latin typeface="Calibri" panose="020F0502020204030204" pitchFamily="34" charset="0"/>
              <a:ea typeface="Verdana" panose="020B0604030504040204" pitchFamily="34" charset="0"/>
              <a:cs typeface="Calibri" panose="020F0502020204030204" pitchFamily="34" charset="0"/>
            </a:rPr>
            <a:t>The overall learning objective is, 
to understand what management system standards are</a:t>
          </a:r>
          <a:r>
            <a:rPr lang="da-DK" sz="1400" b="1" dirty="0">
              <a:solidFill>
                <a:schemeClr val="bg1"/>
              </a:solidFill>
              <a:effectLst/>
              <a:latin typeface="Calibri" panose="020F0502020204030204" pitchFamily="34" charset="0"/>
              <a:ea typeface="Verdana" panose="020B0604030504040204" pitchFamily="34" charset="0"/>
              <a:cs typeface="Calibri" panose="020F0502020204030204" pitchFamily="34" charset="0"/>
            </a:rPr>
            <a:t>.  </a:t>
          </a:r>
        </a:p>
      </dgm:t>
    </dgm:pt>
    <dgm:pt modelId="{8E754B6B-64E3-4ECF-8852-3D5E32D6042D}" type="parTrans" cxnId="{AE1F34C8-FF3A-4E95-B324-2E468FF2A71D}">
      <dgm:prSet/>
      <dgm:spPr/>
      <dgm:t>
        <a:bodyPr/>
        <a:lstStyle/>
        <a:p>
          <a:endParaRPr lang="da-DK"/>
        </a:p>
      </dgm:t>
    </dgm:pt>
    <dgm:pt modelId="{7454B677-AA52-4AB0-BCBD-E3758A8450A8}" type="sibTrans" cxnId="{AE1F34C8-FF3A-4E95-B324-2E468FF2A71D}">
      <dgm:prSet/>
      <dgm:spPr/>
      <dgm:t>
        <a:bodyPr/>
        <a:lstStyle/>
        <a:p>
          <a:endParaRPr lang="da-DK"/>
        </a:p>
      </dgm:t>
    </dgm:pt>
    <dgm:pt modelId="{0082A869-B972-41A6-B134-4D471289E1A7}">
      <dgm:prSet custT="1"/>
      <dgm:spPr>
        <a:solidFill>
          <a:schemeClr val="bg1">
            <a:alpha val="70000"/>
          </a:schemeClr>
        </a:solidFill>
        <a:ln>
          <a:solidFill>
            <a:srgbClr val="88BFE8"/>
          </a:solidFill>
        </a:ln>
      </dgm:spPr>
      <dgm:t>
        <a:bodyPr/>
        <a:lstStyle/>
        <a:p>
          <a:r>
            <a:rPr lang="en-US" sz="1400" b="1" dirty="0">
              <a:solidFill>
                <a:schemeClr val="tx1"/>
              </a:solidFill>
              <a:latin typeface="+mn-lt"/>
              <a:ea typeface="Verdana" panose="020B0604030504040204" pitchFamily="34" charset="0"/>
            </a:rPr>
            <a:t>Understand what management systems and standards are and why they exist</a:t>
          </a:r>
          <a:r>
            <a:rPr lang="da-DK" sz="1400" b="1" dirty="0">
              <a:solidFill>
                <a:schemeClr val="tx1"/>
              </a:solidFill>
              <a:latin typeface="+mn-lt"/>
              <a:ea typeface="Verdana" panose="020B0604030504040204" pitchFamily="34" charset="0"/>
            </a:rPr>
            <a:t> </a:t>
          </a:r>
        </a:p>
      </dgm:t>
    </dgm:pt>
    <dgm:pt modelId="{11CECFB7-59A0-4261-A469-C07A5B12663F}" type="parTrans" cxnId="{64F7F120-17D3-4B6D-AE44-777E6B7ED12D}">
      <dgm:prSet/>
      <dgm:spPr/>
      <dgm:t>
        <a:bodyPr/>
        <a:lstStyle/>
        <a:p>
          <a:endParaRPr lang="da-DK"/>
        </a:p>
      </dgm:t>
    </dgm:pt>
    <dgm:pt modelId="{3EDF6934-E234-414A-B5DF-6A7329B2B5C3}" type="sibTrans" cxnId="{64F7F120-17D3-4B6D-AE44-777E6B7ED12D}">
      <dgm:prSet/>
      <dgm:spPr/>
      <dgm:t>
        <a:bodyPr/>
        <a:lstStyle/>
        <a:p>
          <a:endParaRPr lang="da-DK"/>
        </a:p>
      </dgm:t>
    </dgm:pt>
    <dgm:pt modelId="{A14937BE-A4B3-4EF0-8544-42686456AAFE}">
      <dgm:prSet custT="1"/>
      <dgm:spPr>
        <a:solidFill>
          <a:schemeClr val="bg1">
            <a:alpha val="70000"/>
          </a:schemeClr>
        </a:solidFill>
        <a:ln>
          <a:solidFill>
            <a:srgbClr val="88BFE8"/>
          </a:solidFill>
        </a:ln>
      </dgm:spPr>
      <dgm:t>
        <a:bodyPr/>
        <a:lstStyle/>
        <a:p>
          <a:r>
            <a:rPr lang="en-US" sz="1400" b="1" dirty="0">
              <a:solidFill>
                <a:schemeClr val="tx1"/>
              </a:solidFill>
              <a:latin typeface="+mn-lt"/>
              <a:ea typeface="Verdana" panose="020B0604030504040204" pitchFamily="34" charset="0"/>
            </a:rPr>
            <a:t>Different types of management standards
</a:t>
          </a:r>
          <a:endParaRPr lang="da-DK" sz="1400" b="1" dirty="0">
            <a:solidFill>
              <a:schemeClr val="tx1"/>
            </a:solidFill>
            <a:latin typeface="+mn-lt"/>
            <a:ea typeface="Verdana" panose="020B0604030504040204" pitchFamily="34" charset="0"/>
          </a:endParaRPr>
        </a:p>
      </dgm:t>
    </dgm:pt>
    <dgm:pt modelId="{FC0090E9-357B-4E40-9B17-4ABE3150987F}" type="parTrans" cxnId="{9100B651-58C3-4838-AE2F-73D014A88411}">
      <dgm:prSet/>
      <dgm:spPr/>
      <dgm:t>
        <a:bodyPr/>
        <a:lstStyle/>
        <a:p>
          <a:endParaRPr lang="da-DK"/>
        </a:p>
      </dgm:t>
    </dgm:pt>
    <dgm:pt modelId="{4471E223-7465-41D8-83F9-EBFDD14D9EA8}" type="sibTrans" cxnId="{9100B651-58C3-4838-AE2F-73D014A88411}">
      <dgm:prSet/>
      <dgm:spPr/>
      <dgm:t>
        <a:bodyPr/>
        <a:lstStyle/>
        <a:p>
          <a:endParaRPr lang="da-DK"/>
        </a:p>
      </dgm:t>
    </dgm:pt>
    <dgm:pt modelId="{33BB5D07-0FBB-44C9-9B58-F89CDDE7C326}">
      <dgm:prSet custT="1"/>
      <dgm:spPr>
        <a:solidFill>
          <a:schemeClr val="bg1">
            <a:alpha val="70000"/>
          </a:schemeClr>
        </a:solidFill>
        <a:ln>
          <a:solidFill>
            <a:srgbClr val="88BFE8"/>
          </a:solidFill>
        </a:ln>
      </dgm:spPr>
      <dgm:t>
        <a:bodyPr/>
        <a:lstStyle/>
        <a:p>
          <a:r>
            <a:rPr lang="en-US" sz="1400" b="1" dirty="0">
              <a:solidFill>
                <a:schemeClr val="tx1"/>
              </a:solidFill>
              <a:latin typeface="+mn-lt"/>
              <a:ea typeface="Verdana" panose="020B0604030504040204" pitchFamily="34" charset="0"/>
            </a:rPr>
            <a:t>Understand ISO 9001 - Quality Management
</a:t>
          </a:r>
          <a:endParaRPr lang="da-DK" sz="1400" b="1" dirty="0">
            <a:solidFill>
              <a:schemeClr val="tx1"/>
            </a:solidFill>
            <a:latin typeface="+mn-lt"/>
            <a:ea typeface="Verdana" panose="020B0604030504040204" pitchFamily="34" charset="0"/>
          </a:endParaRPr>
        </a:p>
      </dgm:t>
    </dgm:pt>
    <dgm:pt modelId="{CC5FB21C-21DD-4F49-80CF-E213188B0425}" type="parTrans" cxnId="{6EAE0E19-AB67-4445-B901-A6ADED3C5C03}">
      <dgm:prSet/>
      <dgm:spPr/>
      <dgm:t>
        <a:bodyPr/>
        <a:lstStyle/>
        <a:p>
          <a:endParaRPr lang="da-DK"/>
        </a:p>
      </dgm:t>
    </dgm:pt>
    <dgm:pt modelId="{7B48F656-ECCA-4A92-9EFC-94EFEF69903B}" type="sibTrans" cxnId="{6EAE0E19-AB67-4445-B901-A6ADED3C5C03}">
      <dgm:prSet/>
      <dgm:spPr/>
      <dgm:t>
        <a:bodyPr/>
        <a:lstStyle/>
        <a:p>
          <a:endParaRPr lang="da-DK"/>
        </a:p>
      </dgm:t>
    </dgm:pt>
    <dgm:pt modelId="{C8831810-B2D7-47CA-89C4-35F9BB5B937D}" type="pres">
      <dgm:prSet presAssocID="{48E51780-5FBC-41A0-AC7C-517539C6C2D1}" presName="hierChild1" presStyleCnt="0">
        <dgm:presLayoutVars>
          <dgm:orgChart val="1"/>
          <dgm:chPref val="1"/>
          <dgm:dir/>
          <dgm:animOne val="branch"/>
          <dgm:animLvl val="lvl"/>
          <dgm:resizeHandles/>
        </dgm:presLayoutVars>
      </dgm:prSet>
      <dgm:spPr/>
    </dgm:pt>
    <dgm:pt modelId="{06C6E2D0-13C6-411D-9AE3-17790FDAC26E}" type="pres">
      <dgm:prSet presAssocID="{D84F3322-2529-4E45-A804-A8B6A56AD52F}" presName="hierRoot1" presStyleCnt="0">
        <dgm:presLayoutVars>
          <dgm:hierBranch val="init"/>
        </dgm:presLayoutVars>
      </dgm:prSet>
      <dgm:spPr/>
    </dgm:pt>
    <dgm:pt modelId="{5BE469AC-BD3F-4762-B15A-14ADA06CF89C}" type="pres">
      <dgm:prSet presAssocID="{D84F3322-2529-4E45-A804-A8B6A56AD52F}" presName="rootComposite1" presStyleCnt="0"/>
      <dgm:spPr/>
    </dgm:pt>
    <dgm:pt modelId="{0C614FFB-13E0-4AEB-9F70-D22FFDCC7009}" type="pres">
      <dgm:prSet presAssocID="{D84F3322-2529-4E45-A804-A8B6A56AD52F}" presName="rootText1" presStyleLbl="node0" presStyleIdx="0" presStyleCnt="1" custScaleX="221091" custScaleY="148132">
        <dgm:presLayoutVars>
          <dgm:chPref val="3"/>
        </dgm:presLayoutVars>
      </dgm:prSet>
      <dgm:spPr/>
    </dgm:pt>
    <dgm:pt modelId="{9E83C97E-02B4-4EA3-BC15-25755FC6CDD4}" type="pres">
      <dgm:prSet presAssocID="{D84F3322-2529-4E45-A804-A8B6A56AD52F}" presName="rootConnector1" presStyleLbl="node1" presStyleIdx="0" presStyleCnt="0"/>
      <dgm:spPr/>
    </dgm:pt>
    <dgm:pt modelId="{42104CA0-EDA9-4915-97A3-4FCEF8672E23}" type="pres">
      <dgm:prSet presAssocID="{D84F3322-2529-4E45-A804-A8B6A56AD52F}" presName="hierChild2" presStyleCnt="0"/>
      <dgm:spPr/>
    </dgm:pt>
    <dgm:pt modelId="{BE4FB820-1A73-41F7-AE97-A50522414333}" type="pres">
      <dgm:prSet presAssocID="{11CECFB7-59A0-4261-A469-C07A5B12663F}" presName="Name37" presStyleLbl="parChTrans1D2" presStyleIdx="0" presStyleCnt="3"/>
      <dgm:spPr/>
    </dgm:pt>
    <dgm:pt modelId="{8C53520D-E767-41DF-852D-04A579F8B1A5}" type="pres">
      <dgm:prSet presAssocID="{0082A869-B972-41A6-B134-4D471289E1A7}" presName="hierRoot2" presStyleCnt="0">
        <dgm:presLayoutVars>
          <dgm:hierBranch val="init"/>
        </dgm:presLayoutVars>
      </dgm:prSet>
      <dgm:spPr/>
    </dgm:pt>
    <dgm:pt modelId="{81121AAB-058C-4232-87BF-DDB3DA7DF6BE}" type="pres">
      <dgm:prSet presAssocID="{0082A869-B972-41A6-B134-4D471289E1A7}" presName="rootComposite" presStyleCnt="0"/>
      <dgm:spPr/>
    </dgm:pt>
    <dgm:pt modelId="{95D2C9E6-C095-4D51-AFF5-4D73DED67721}" type="pres">
      <dgm:prSet presAssocID="{0082A869-B972-41A6-B134-4D471289E1A7}" presName="rootText" presStyleLbl="node2" presStyleIdx="0" presStyleCnt="3">
        <dgm:presLayoutVars>
          <dgm:chPref val="3"/>
        </dgm:presLayoutVars>
      </dgm:prSet>
      <dgm:spPr/>
    </dgm:pt>
    <dgm:pt modelId="{FB3480CD-1C39-4D00-8240-94206A9E433B}" type="pres">
      <dgm:prSet presAssocID="{0082A869-B972-41A6-B134-4D471289E1A7}" presName="rootConnector" presStyleLbl="node2" presStyleIdx="0" presStyleCnt="3"/>
      <dgm:spPr/>
    </dgm:pt>
    <dgm:pt modelId="{F80E5FCA-8AFD-4D79-93DB-C8D77218F3DA}" type="pres">
      <dgm:prSet presAssocID="{0082A869-B972-41A6-B134-4D471289E1A7}" presName="hierChild4" presStyleCnt="0"/>
      <dgm:spPr/>
    </dgm:pt>
    <dgm:pt modelId="{738998F3-C67C-4585-9FEA-3D07CB69F153}" type="pres">
      <dgm:prSet presAssocID="{0082A869-B972-41A6-B134-4D471289E1A7}" presName="hierChild5" presStyleCnt="0"/>
      <dgm:spPr/>
    </dgm:pt>
    <dgm:pt modelId="{ADD5DB1E-9861-4850-AFD4-61DF07C6613E}" type="pres">
      <dgm:prSet presAssocID="{FC0090E9-357B-4E40-9B17-4ABE3150987F}" presName="Name37" presStyleLbl="parChTrans1D2" presStyleIdx="1" presStyleCnt="3"/>
      <dgm:spPr/>
    </dgm:pt>
    <dgm:pt modelId="{29281A67-B348-45D5-9550-BFAD77B9574B}" type="pres">
      <dgm:prSet presAssocID="{A14937BE-A4B3-4EF0-8544-42686456AAFE}" presName="hierRoot2" presStyleCnt="0">
        <dgm:presLayoutVars>
          <dgm:hierBranch val="init"/>
        </dgm:presLayoutVars>
      </dgm:prSet>
      <dgm:spPr/>
    </dgm:pt>
    <dgm:pt modelId="{80AF6998-3623-4723-8E63-BF5B6074C8D2}" type="pres">
      <dgm:prSet presAssocID="{A14937BE-A4B3-4EF0-8544-42686456AAFE}" presName="rootComposite" presStyleCnt="0"/>
      <dgm:spPr/>
    </dgm:pt>
    <dgm:pt modelId="{37335F1E-B157-4F7F-BB7E-821068D6EC11}" type="pres">
      <dgm:prSet presAssocID="{A14937BE-A4B3-4EF0-8544-42686456AAFE}" presName="rootText" presStyleLbl="node2" presStyleIdx="1" presStyleCnt="3">
        <dgm:presLayoutVars>
          <dgm:chPref val="3"/>
        </dgm:presLayoutVars>
      </dgm:prSet>
      <dgm:spPr/>
    </dgm:pt>
    <dgm:pt modelId="{1CFC93DD-873D-427F-93BA-0EFA5F6BFE6D}" type="pres">
      <dgm:prSet presAssocID="{A14937BE-A4B3-4EF0-8544-42686456AAFE}" presName="rootConnector" presStyleLbl="node2" presStyleIdx="1" presStyleCnt="3"/>
      <dgm:spPr/>
    </dgm:pt>
    <dgm:pt modelId="{DE594BE4-88A4-44FA-BC6B-C75B21DA3902}" type="pres">
      <dgm:prSet presAssocID="{A14937BE-A4B3-4EF0-8544-42686456AAFE}" presName="hierChild4" presStyleCnt="0"/>
      <dgm:spPr/>
    </dgm:pt>
    <dgm:pt modelId="{FDDDD47A-C108-4EC0-A0DE-5A7F19AFDB42}" type="pres">
      <dgm:prSet presAssocID="{A14937BE-A4B3-4EF0-8544-42686456AAFE}" presName="hierChild5" presStyleCnt="0"/>
      <dgm:spPr/>
    </dgm:pt>
    <dgm:pt modelId="{F7D5C6E9-E561-4267-9527-2EB26B6DF3DB}" type="pres">
      <dgm:prSet presAssocID="{CC5FB21C-21DD-4F49-80CF-E213188B0425}" presName="Name37" presStyleLbl="parChTrans1D2" presStyleIdx="2" presStyleCnt="3"/>
      <dgm:spPr/>
    </dgm:pt>
    <dgm:pt modelId="{4F7BDADD-F382-485D-ABAD-24B6D315AD89}" type="pres">
      <dgm:prSet presAssocID="{33BB5D07-0FBB-44C9-9B58-F89CDDE7C326}" presName="hierRoot2" presStyleCnt="0">
        <dgm:presLayoutVars>
          <dgm:hierBranch val="init"/>
        </dgm:presLayoutVars>
      </dgm:prSet>
      <dgm:spPr/>
    </dgm:pt>
    <dgm:pt modelId="{18925856-83DE-48A9-8210-FADE7B0639B1}" type="pres">
      <dgm:prSet presAssocID="{33BB5D07-0FBB-44C9-9B58-F89CDDE7C326}" presName="rootComposite" presStyleCnt="0"/>
      <dgm:spPr/>
    </dgm:pt>
    <dgm:pt modelId="{F652CF91-4DF4-48CB-99B4-B2C9DA536074}" type="pres">
      <dgm:prSet presAssocID="{33BB5D07-0FBB-44C9-9B58-F89CDDE7C326}" presName="rootText" presStyleLbl="node2" presStyleIdx="2" presStyleCnt="3">
        <dgm:presLayoutVars>
          <dgm:chPref val="3"/>
        </dgm:presLayoutVars>
      </dgm:prSet>
      <dgm:spPr/>
    </dgm:pt>
    <dgm:pt modelId="{BAF1626D-0CDD-4F03-9562-D9030F957E10}" type="pres">
      <dgm:prSet presAssocID="{33BB5D07-0FBB-44C9-9B58-F89CDDE7C326}" presName="rootConnector" presStyleLbl="node2" presStyleIdx="2" presStyleCnt="3"/>
      <dgm:spPr/>
    </dgm:pt>
    <dgm:pt modelId="{1307A91D-58E4-4B34-8895-8F4AB970103B}" type="pres">
      <dgm:prSet presAssocID="{33BB5D07-0FBB-44C9-9B58-F89CDDE7C326}" presName="hierChild4" presStyleCnt="0"/>
      <dgm:spPr/>
    </dgm:pt>
    <dgm:pt modelId="{A54C0930-F298-4DDD-AFF2-9742D27B29C8}" type="pres">
      <dgm:prSet presAssocID="{33BB5D07-0FBB-44C9-9B58-F89CDDE7C326}" presName="hierChild5" presStyleCnt="0"/>
      <dgm:spPr/>
    </dgm:pt>
    <dgm:pt modelId="{8C52EAAC-50A3-4B6A-A9FE-D5B1C9D643B0}" type="pres">
      <dgm:prSet presAssocID="{D84F3322-2529-4E45-A804-A8B6A56AD52F}" presName="hierChild3" presStyleCnt="0"/>
      <dgm:spPr/>
    </dgm:pt>
  </dgm:ptLst>
  <dgm:cxnLst>
    <dgm:cxn modelId="{B2D1810E-C848-45FD-B237-9168033EF23D}" type="presOf" srcId="{A14937BE-A4B3-4EF0-8544-42686456AAFE}" destId="{37335F1E-B157-4F7F-BB7E-821068D6EC11}" srcOrd="0" destOrd="0" presId="urn:microsoft.com/office/officeart/2005/8/layout/orgChart1"/>
    <dgm:cxn modelId="{E33B3314-9B8B-4110-9F31-DC5C452EEC71}" type="presOf" srcId="{33BB5D07-0FBB-44C9-9B58-F89CDDE7C326}" destId="{BAF1626D-0CDD-4F03-9562-D9030F957E10}" srcOrd="1" destOrd="0" presId="urn:microsoft.com/office/officeart/2005/8/layout/orgChart1"/>
    <dgm:cxn modelId="{6EAE0E19-AB67-4445-B901-A6ADED3C5C03}" srcId="{D84F3322-2529-4E45-A804-A8B6A56AD52F}" destId="{33BB5D07-0FBB-44C9-9B58-F89CDDE7C326}" srcOrd="2" destOrd="0" parTransId="{CC5FB21C-21DD-4F49-80CF-E213188B0425}" sibTransId="{7B48F656-ECCA-4A92-9EFC-94EFEF69903B}"/>
    <dgm:cxn modelId="{64F7F120-17D3-4B6D-AE44-777E6B7ED12D}" srcId="{D84F3322-2529-4E45-A804-A8B6A56AD52F}" destId="{0082A869-B972-41A6-B134-4D471289E1A7}" srcOrd="0" destOrd="0" parTransId="{11CECFB7-59A0-4261-A469-C07A5B12663F}" sibTransId="{3EDF6934-E234-414A-B5DF-6A7329B2B5C3}"/>
    <dgm:cxn modelId="{70BA453D-08CA-4124-A355-A018F5FBDE26}" type="presOf" srcId="{48E51780-5FBC-41A0-AC7C-517539C6C2D1}" destId="{C8831810-B2D7-47CA-89C4-35F9BB5B937D}" srcOrd="0" destOrd="0" presId="urn:microsoft.com/office/officeart/2005/8/layout/orgChart1"/>
    <dgm:cxn modelId="{485E775C-5FFE-4593-9B4A-EEACB5647116}" type="presOf" srcId="{0082A869-B972-41A6-B134-4D471289E1A7}" destId="{95D2C9E6-C095-4D51-AFF5-4D73DED67721}" srcOrd="0" destOrd="0" presId="urn:microsoft.com/office/officeart/2005/8/layout/orgChart1"/>
    <dgm:cxn modelId="{1197D05D-FFAF-4B2F-A18F-8E60A62715D7}" type="presOf" srcId="{0082A869-B972-41A6-B134-4D471289E1A7}" destId="{FB3480CD-1C39-4D00-8240-94206A9E433B}" srcOrd="1" destOrd="0" presId="urn:microsoft.com/office/officeart/2005/8/layout/orgChart1"/>
    <dgm:cxn modelId="{9100B651-58C3-4838-AE2F-73D014A88411}" srcId="{D84F3322-2529-4E45-A804-A8B6A56AD52F}" destId="{A14937BE-A4B3-4EF0-8544-42686456AAFE}" srcOrd="1" destOrd="0" parTransId="{FC0090E9-357B-4E40-9B17-4ABE3150987F}" sibTransId="{4471E223-7465-41D8-83F9-EBFDD14D9EA8}"/>
    <dgm:cxn modelId="{06049E73-FA30-4943-8B17-D5416A4EBC00}" type="presOf" srcId="{D84F3322-2529-4E45-A804-A8B6A56AD52F}" destId="{9E83C97E-02B4-4EA3-BC15-25755FC6CDD4}" srcOrd="1" destOrd="0" presId="urn:microsoft.com/office/officeart/2005/8/layout/orgChart1"/>
    <dgm:cxn modelId="{820EFE7A-B51E-4BA2-9BB8-879681F82814}" type="presOf" srcId="{33BB5D07-0FBB-44C9-9B58-F89CDDE7C326}" destId="{F652CF91-4DF4-48CB-99B4-B2C9DA536074}" srcOrd="0" destOrd="0" presId="urn:microsoft.com/office/officeart/2005/8/layout/orgChart1"/>
    <dgm:cxn modelId="{6904CFA2-971E-4D79-B8B7-3B25892D0A6A}" type="presOf" srcId="{A14937BE-A4B3-4EF0-8544-42686456AAFE}" destId="{1CFC93DD-873D-427F-93BA-0EFA5F6BFE6D}" srcOrd="1" destOrd="0" presId="urn:microsoft.com/office/officeart/2005/8/layout/orgChart1"/>
    <dgm:cxn modelId="{9720F9C0-3576-447A-AF88-84B8DA3ED27C}" type="presOf" srcId="{FC0090E9-357B-4E40-9B17-4ABE3150987F}" destId="{ADD5DB1E-9861-4850-AFD4-61DF07C6613E}" srcOrd="0" destOrd="0" presId="urn:microsoft.com/office/officeart/2005/8/layout/orgChart1"/>
    <dgm:cxn modelId="{485945C7-DB29-4BD7-BA52-D9F92864D607}" type="presOf" srcId="{11CECFB7-59A0-4261-A469-C07A5B12663F}" destId="{BE4FB820-1A73-41F7-AE97-A50522414333}" srcOrd="0" destOrd="0" presId="urn:microsoft.com/office/officeart/2005/8/layout/orgChart1"/>
    <dgm:cxn modelId="{AE1F34C8-FF3A-4E95-B324-2E468FF2A71D}" srcId="{48E51780-5FBC-41A0-AC7C-517539C6C2D1}" destId="{D84F3322-2529-4E45-A804-A8B6A56AD52F}" srcOrd="0" destOrd="0" parTransId="{8E754B6B-64E3-4ECF-8852-3D5E32D6042D}" sibTransId="{7454B677-AA52-4AB0-BCBD-E3758A8450A8}"/>
    <dgm:cxn modelId="{C499A8E8-66B2-4768-8E21-4722CB2145E2}" type="presOf" srcId="{CC5FB21C-21DD-4F49-80CF-E213188B0425}" destId="{F7D5C6E9-E561-4267-9527-2EB26B6DF3DB}" srcOrd="0" destOrd="0" presId="urn:microsoft.com/office/officeart/2005/8/layout/orgChart1"/>
    <dgm:cxn modelId="{5361E3FF-B305-4A71-A053-D91793B96FED}" type="presOf" srcId="{D84F3322-2529-4E45-A804-A8B6A56AD52F}" destId="{0C614FFB-13E0-4AEB-9F70-D22FFDCC7009}" srcOrd="0" destOrd="0" presId="urn:microsoft.com/office/officeart/2005/8/layout/orgChart1"/>
    <dgm:cxn modelId="{845A6717-F812-43FA-9A29-141CCF8DB0E0}" type="presParOf" srcId="{C8831810-B2D7-47CA-89C4-35F9BB5B937D}" destId="{06C6E2D0-13C6-411D-9AE3-17790FDAC26E}" srcOrd="0" destOrd="0" presId="urn:microsoft.com/office/officeart/2005/8/layout/orgChart1"/>
    <dgm:cxn modelId="{55134C3B-F593-4303-908F-41105C88A600}" type="presParOf" srcId="{06C6E2D0-13C6-411D-9AE3-17790FDAC26E}" destId="{5BE469AC-BD3F-4762-B15A-14ADA06CF89C}" srcOrd="0" destOrd="0" presId="urn:microsoft.com/office/officeart/2005/8/layout/orgChart1"/>
    <dgm:cxn modelId="{7A58AC6C-6621-41B9-B4AA-D0448390D040}" type="presParOf" srcId="{5BE469AC-BD3F-4762-B15A-14ADA06CF89C}" destId="{0C614FFB-13E0-4AEB-9F70-D22FFDCC7009}" srcOrd="0" destOrd="0" presId="urn:microsoft.com/office/officeart/2005/8/layout/orgChart1"/>
    <dgm:cxn modelId="{C5043423-B57F-4656-B9CB-BB25257A8DC0}" type="presParOf" srcId="{5BE469AC-BD3F-4762-B15A-14ADA06CF89C}" destId="{9E83C97E-02B4-4EA3-BC15-25755FC6CDD4}" srcOrd="1" destOrd="0" presId="urn:microsoft.com/office/officeart/2005/8/layout/orgChart1"/>
    <dgm:cxn modelId="{B9F0B5A2-CD76-4D0A-9001-5F999C35330D}" type="presParOf" srcId="{06C6E2D0-13C6-411D-9AE3-17790FDAC26E}" destId="{42104CA0-EDA9-4915-97A3-4FCEF8672E23}" srcOrd="1" destOrd="0" presId="urn:microsoft.com/office/officeart/2005/8/layout/orgChart1"/>
    <dgm:cxn modelId="{76EF431D-9382-4976-91DB-4839B4183203}" type="presParOf" srcId="{42104CA0-EDA9-4915-97A3-4FCEF8672E23}" destId="{BE4FB820-1A73-41F7-AE97-A50522414333}" srcOrd="0" destOrd="0" presId="urn:microsoft.com/office/officeart/2005/8/layout/orgChart1"/>
    <dgm:cxn modelId="{9215DFD2-0A05-4B23-8475-67CF2C853FB4}" type="presParOf" srcId="{42104CA0-EDA9-4915-97A3-4FCEF8672E23}" destId="{8C53520D-E767-41DF-852D-04A579F8B1A5}" srcOrd="1" destOrd="0" presId="urn:microsoft.com/office/officeart/2005/8/layout/orgChart1"/>
    <dgm:cxn modelId="{9C80243B-0922-4CEC-BDA4-F0A814B34947}" type="presParOf" srcId="{8C53520D-E767-41DF-852D-04A579F8B1A5}" destId="{81121AAB-058C-4232-87BF-DDB3DA7DF6BE}" srcOrd="0" destOrd="0" presId="urn:microsoft.com/office/officeart/2005/8/layout/orgChart1"/>
    <dgm:cxn modelId="{654E0BCA-BC93-43EE-8FF2-4E4EEA64989A}" type="presParOf" srcId="{81121AAB-058C-4232-87BF-DDB3DA7DF6BE}" destId="{95D2C9E6-C095-4D51-AFF5-4D73DED67721}" srcOrd="0" destOrd="0" presId="urn:microsoft.com/office/officeart/2005/8/layout/orgChart1"/>
    <dgm:cxn modelId="{2F5462B1-6FA2-4030-9AF1-560B5F886743}" type="presParOf" srcId="{81121AAB-058C-4232-87BF-DDB3DA7DF6BE}" destId="{FB3480CD-1C39-4D00-8240-94206A9E433B}" srcOrd="1" destOrd="0" presId="urn:microsoft.com/office/officeart/2005/8/layout/orgChart1"/>
    <dgm:cxn modelId="{17A83F5D-9F1E-4740-AF86-352D4F9D43D2}" type="presParOf" srcId="{8C53520D-E767-41DF-852D-04A579F8B1A5}" destId="{F80E5FCA-8AFD-4D79-93DB-C8D77218F3DA}" srcOrd="1" destOrd="0" presId="urn:microsoft.com/office/officeart/2005/8/layout/orgChart1"/>
    <dgm:cxn modelId="{AEDE7A79-BB26-4C5B-A65D-6CFA2CA006C1}" type="presParOf" srcId="{8C53520D-E767-41DF-852D-04A579F8B1A5}" destId="{738998F3-C67C-4585-9FEA-3D07CB69F153}" srcOrd="2" destOrd="0" presId="urn:microsoft.com/office/officeart/2005/8/layout/orgChart1"/>
    <dgm:cxn modelId="{AE91155B-1391-4376-BF7E-2E1D6DBD4CAA}" type="presParOf" srcId="{42104CA0-EDA9-4915-97A3-4FCEF8672E23}" destId="{ADD5DB1E-9861-4850-AFD4-61DF07C6613E}" srcOrd="2" destOrd="0" presId="urn:microsoft.com/office/officeart/2005/8/layout/orgChart1"/>
    <dgm:cxn modelId="{5224F0F3-B971-46E8-AA33-0DEB68ED91FF}" type="presParOf" srcId="{42104CA0-EDA9-4915-97A3-4FCEF8672E23}" destId="{29281A67-B348-45D5-9550-BFAD77B9574B}" srcOrd="3" destOrd="0" presId="urn:microsoft.com/office/officeart/2005/8/layout/orgChart1"/>
    <dgm:cxn modelId="{810ACFF5-13B9-4825-9A87-CCF2E08F0417}" type="presParOf" srcId="{29281A67-B348-45D5-9550-BFAD77B9574B}" destId="{80AF6998-3623-4723-8E63-BF5B6074C8D2}" srcOrd="0" destOrd="0" presId="urn:microsoft.com/office/officeart/2005/8/layout/orgChart1"/>
    <dgm:cxn modelId="{6D64DF38-92D8-4C1C-B34E-A8916CA41041}" type="presParOf" srcId="{80AF6998-3623-4723-8E63-BF5B6074C8D2}" destId="{37335F1E-B157-4F7F-BB7E-821068D6EC11}" srcOrd="0" destOrd="0" presId="urn:microsoft.com/office/officeart/2005/8/layout/orgChart1"/>
    <dgm:cxn modelId="{42C52D66-FB4F-415E-8AF5-B29A4AAC7135}" type="presParOf" srcId="{80AF6998-3623-4723-8E63-BF5B6074C8D2}" destId="{1CFC93DD-873D-427F-93BA-0EFA5F6BFE6D}" srcOrd="1" destOrd="0" presId="urn:microsoft.com/office/officeart/2005/8/layout/orgChart1"/>
    <dgm:cxn modelId="{281FDE98-B429-41C6-A8D3-58A07AD84E63}" type="presParOf" srcId="{29281A67-B348-45D5-9550-BFAD77B9574B}" destId="{DE594BE4-88A4-44FA-BC6B-C75B21DA3902}" srcOrd="1" destOrd="0" presId="urn:microsoft.com/office/officeart/2005/8/layout/orgChart1"/>
    <dgm:cxn modelId="{70A97DD6-492F-4F17-88C0-A7E814DA75EF}" type="presParOf" srcId="{29281A67-B348-45D5-9550-BFAD77B9574B}" destId="{FDDDD47A-C108-4EC0-A0DE-5A7F19AFDB42}" srcOrd="2" destOrd="0" presId="urn:microsoft.com/office/officeart/2005/8/layout/orgChart1"/>
    <dgm:cxn modelId="{C05B6844-04E2-407B-86E3-8E9BF824894E}" type="presParOf" srcId="{42104CA0-EDA9-4915-97A3-4FCEF8672E23}" destId="{F7D5C6E9-E561-4267-9527-2EB26B6DF3DB}" srcOrd="4" destOrd="0" presId="urn:microsoft.com/office/officeart/2005/8/layout/orgChart1"/>
    <dgm:cxn modelId="{2B43BB11-7331-458D-B3A8-01E323EAE8CC}" type="presParOf" srcId="{42104CA0-EDA9-4915-97A3-4FCEF8672E23}" destId="{4F7BDADD-F382-485D-ABAD-24B6D315AD89}" srcOrd="5" destOrd="0" presId="urn:microsoft.com/office/officeart/2005/8/layout/orgChart1"/>
    <dgm:cxn modelId="{6DB19A06-A142-40DC-9426-B8EBA6375DF2}" type="presParOf" srcId="{4F7BDADD-F382-485D-ABAD-24B6D315AD89}" destId="{18925856-83DE-48A9-8210-FADE7B0639B1}" srcOrd="0" destOrd="0" presId="urn:microsoft.com/office/officeart/2005/8/layout/orgChart1"/>
    <dgm:cxn modelId="{B3659AD0-F4BB-41CF-B3CC-9A7E0B3B14D1}" type="presParOf" srcId="{18925856-83DE-48A9-8210-FADE7B0639B1}" destId="{F652CF91-4DF4-48CB-99B4-B2C9DA536074}" srcOrd="0" destOrd="0" presId="urn:microsoft.com/office/officeart/2005/8/layout/orgChart1"/>
    <dgm:cxn modelId="{62EADCE4-6485-4518-AE4A-CCECBCA33E27}" type="presParOf" srcId="{18925856-83DE-48A9-8210-FADE7B0639B1}" destId="{BAF1626D-0CDD-4F03-9562-D9030F957E10}" srcOrd="1" destOrd="0" presId="urn:microsoft.com/office/officeart/2005/8/layout/orgChart1"/>
    <dgm:cxn modelId="{AFEAB0AB-64BB-47D0-B4CB-ADA048FE381C}" type="presParOf" srcId="{4F7BDADD-F382-485D-ABAD-24B6D315AD89}" destId="{1307A91D-58E4-4B34-8895-8F4AB970103B}" srcOrd="1" destOrd="0" presId="urn:microsoft.com/office/officeart/2005/8/layout/orgChart1"/>
    <dgm:cxn modelId="{9AFE93F4-0D6E-4C7C-80DC-F753593CA13E}" type="presParOf" srcId="{4F7BDADD-F382-485D-ABAD-24B6D315AD89}" destId="{A54C0930-F298-4DDD-AFF2-9742D27B29C8}" srcOrd="2" destOrd="0" presId="urn:microsoft.com/office/officeart/2005/8/layout/orgChart1"/>
    <dgm:cxn modelId="{554ED8E5-DBAD-446D-A915-5419D6C732CA}" type="presParOf" srcId="{06C6E2D0-13C6-411D-9AE3-17790FDAC26E}" destId="{8C52EAAC-50A3-4B6A-A9FE-D5B1C9D643B0}"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936C7D0-D985-4F20-9263-E7FA6864AFA6}"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8149EF7E-5EAA-4E45-B1D9-EFEB8E6FEE8C}">
      <dgm:prSet/>
      <dgm:spPr/>
      <dgm:t>
        <a:bodyPr/>
        <a:lstStyle/>
        <a:p>
          <a:r>
            <a:rPr lang="en-US" b="1" i="0"/>
            <a:t>A management system is the way in which an organization manages the interrelated parts of its business in order to achieve its objectives. </a:t>
          </a:r>
          <a:endParaRPr lang="en-US"/>
        </a:p>
      </dgm:t>
    </dgm:pt>
    <dgm:pt modelId="{3C11D461-ED9C-441A-86F9-FF7B87F5F86E}" type="parTrans" cxnId="{4531D348-5F9A-44E1-86AB-5BD0D76293BB}">
      <dgm:prSet/>
      <dgm:spPr/>
      <dgm:t>
        <a:bodyPr/>
        <a:lstStyle/>
        <a:p>
          <a:endParaRPr lang="en-US"/>
        </a:p>
      </dgm:t>
    </dgm:pt>
    <dgm:pt modelId="{EA30A85B-2DFE-4FF2-B800-F4BB965E3179}" type="sibTrans" cxnId="{4531D348-5F9A-44E1-86AB-5BD0D76293BB}">
      <dgm:prSet/>
      <dgm:spPr/>
      <dgm:t>
        <a:bodyPr/>
        <a:lstStyle/>
        <a:p>
          <a:endParaRPr lang="en-US"/>
        </a:p>
      </dgm:t>
    </dgm:pt>
    <dgm:pt modelId="{12C73E34-9A1F-4510-BE25-C07845EDA6F6}">
      <dgm:prSet/>
      <dgm:spPr/>
      <dgm:t>
        <a:bodyPr/>
        <a:lstStyle/>
        <a:p>
          <a:r>
            <a:rPr lang="en-US" b="1" i="0"/>
            <a:t>These objectives can relate to a number of different topics, including product or service quality, operational efficiency, environmental performance, health and safety in the workplace and many more.</a:t>
          </a:r>
          <a:endParaRPr lang="en-US"/>
        </a:p>
      </dgm:t>
    </dgm:pt>
    <dgm:pt modelId="{6696380F-9585-4160-8A47-CF39BA117B02}" type="parTrans" cxnId="{D3D29BA7-EA3E-4C13-9400-4FE917B8F463}">
      <dgm:prSet/>
      <dgm:spPr/>
      <dgm:t>
        <a:bodyPr/>
        <a:lstStyle/>
        <a:p>
          <a:endParaRPr lang="en-US"/>
        </a:p>
      </dgm:t>
    </dgm:pt>
    <dgm:pt modelId="{FAD267AF-EF1C-4F7F-8DBC-E2B85E398695}" type="sibTrans" cxnId="{D3D29BA7-EA3E-4C13-9400-4FE917B8F463}">
      <dgm:prSet/>
      <dgm:spPr/>
      <dgm:t>
        <a:bodyPr/>
        <a:lstStyle/>
        <a:p>
          <a:endParaRPr lang="en-US"/>
        </a:p>
      </dgm:t>
    </dgm:pt>
    <dgm:pt modelId="{8687607C-0EE8-402E-8DCB-B970340C1DAD}" type="pres">
      <dgm:prSet presAssocID="{3936C7D0-D985-4F20-9263-E7FA6864AFA6}" presName="root" presStyleCnt="0">
        <dgm:presLayoutVars>
          <dgm:dir/>
          <dgm:resizeHandles val="exact"/>
        </dgm:presLayoutVars>
      </dgm:prSet>
      <dgm:spPr/>
    </dgm:pt>
    <dgm:pt modelId="{8259C4A1-2EAB-44DB-BC30-4A7ADC928F92}" type="pres">
      <dgm:prSet presAssocID="{8149EF7E-5EAA-4E45-B1D9-EFEB8E6FEE8C}" presName="compNode" presStyleCnt="0"/>
      <dgm:spPr/>
    </dgm:pt>
    <dgm:pt modelId="{B2FBC5B5-B0BE-49BC-BF0F-23BE0ECFE597}" type="pres">
      <dgm:prSet presAssocID="{8149EF7E-5EAA-4E45-B1D9-EFEB8E6FEE8C}" presName="bgRect" presStyleLbl="bgShp" presStyleIdx="0" presStyleCnt="2"/>
      <dgm:spPr/>
    </dgm:pt>
    <dgm:pt modelId="{12CB4520-1221-4FEA-8A74-3280BC71B75B}" type="pres">
      <dgm:prSet presAssocID="{8149EF7E-5EAA-4E45-B1D9-EFEB8E6FEE8C}"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ierarki"/>
        </a:ext>
      </dgm:extLst>
    </dgm:pt>
    <dgm:pt modelId="{50F38E24-CB38-4BE4-A293-39E146385E61}" type="pres">
      <dgm:prSet presAssocID="{8149EF7E-5EAA-4E45-B1D9-EFEB8E6FEE8C}" presName="spaceRect" presStyleCnt="0"/>
      <dgm:spPr/>
    </dgm:pt>
    <dgm:pt modelId="{D4BA1663-BD9C-4181-921D-6218B5D3D123}" type="pres">
      <dgm:prSet presAssocID="{8149EF7E-5EAA-4E45-B1D9-EFEB8E6FEE8C}" presName="parTx" presStyleLbl="revTx" presStyleIdx="0" presStyleCnt="2">
        <dgm:presLayoutVars>
          <dgm:chMax val="0"/>
          <dgm:chPref val="0"/>
        </dgm:presLayoutVars>
      </dgm:prSet>
      <dgm:spPr/>
    </dgm:pt>
    <dgm:pt modelId="{10233581-921E-49CE-ADBB-89626FBC2F49}" type="pres">
      <dgm:prSet presAssocID="{EA30A85B-2DFE-4FF2-B800-F4BB965E3179}" presName="sibTrans" presStyleCnt="0"/>
      <dgm:spPr/>
    </dgm:pt>
    <dgm:pt modelId="{F2D6DD55-0E88-4A65-AF3B-CE757DED2DFC}" type="pres">
      <dgm:prSet presAssocID="{12C73E34-9A1F-4510-BE25-C07845EDA6F6}" presName="compNode" presStyleCnt="0"/>
      <dgm:spPr/>
    </dgm:pt>
    <dgm:pt modelId="{776E2944-23D5-4523-9221-CAA91A48F9FE}" type="pres">
      <dgm:prSet presAssocID="{12C73E34-9A1F-4510-BE25-C07845EDA6F6}" presName="bgRect" presStyleLbl="bgShp" presStyleIdx="1" presStyleCnt="2"/>
      <dgm:spPr/>
    </dgm:pt>
    <dgm:pt modelId="{5516505F-84E7-4614-9E7A-927FF9585F07}" type="pres">
      <dgm:prSet presAssocID="{12C73E34-9A1F-4510-BE25-C07845EDA6F6}"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Kontrolliste"/>
        </a:ext>
      </dgm:extLst>
    </dgm:pt>
    <dgm:pt modelId="{72B5C552-090E-4E28-9E9F-426CC64233C6}" type="pres">
      <dgm:prSet presAssocID="{12C73E34-9A1F-4510-BE25-C07845EDA6F6}" presName="spaceRect" presStyleCnt="0"/>
      <dgm:spPr/>
    </dgm:pt>
    <dgm:pt modelId="{344516FD-40DD-45BD-9581-6E55E818EC3C}" type="pres">
      <dgm:prSet presAssocID="{12C73E34-9A1F-4510-BE25-C07845EDA6F6}" presName="parTx" presStyleLbl="revTx" presStyleIdx="1" presStyleCnt="2">
        <dgm:presLayoutVars>
          <dgm:chMax val="0"/>
          <dgm:chPref val="0"/>
        </dgm:presLayoutVars>
      </dgm:prSet>
      <dgm:spPr/>
    </dgm:pt>
  </dgm:ptLst>
  <dgm:cxnLst>
    <dgm:cxn modelId="{5DAC4212-3F27-4BDF-B84A-FF6FD1CC18A0}" type="presOf" srcId="{12C73E34-9A1F-4510-BE25-C07845EDA6F6}" destId="{344516FD-40DD-45BD-9581-6E55E818EC3C}" srcOrd="0" destOrd="0" presId="urn:microsoft.com/office/officeart/2018/2/layout/IconVerticalSolidList"/>
    <dgm:cxn modelId="{846D6B36-8269-414A-A2E3-381F788276B7}" type="presOf" srcId="{3936C7D0-D985-4F20-9263-E7FA6864AFA6}" destId="{8687607C-0EE8-402E-8DCB-B970340C1DAD}" srcOrd="0" destOrd="0" presId="urn:microsoft.com/office/officeart/2018/2/layout/IconVerticalSolidList"/>
    <dgm:cxn modelId="{4531D348-5F9A-44E1-86AB-5BD0D76293BB}" srcId="{3936C7D0-D985-4F20-9263-E7FA6864AFA6}" destId="{8149EF7E-5EAA-4E45-B1D9-EFEB8E6FEE8C}" srcOrd="0" destOrd="0" parTransId="{3C11D461-ED9C-441A-86F9-FF7B87F5F86E}" sibTransId="{EA30A85B-2DFE-4FF2-B800-F4BB965E3179}"/>
    <dgm:cxn modelId="{D3D29BA7-EA3E-4C13-9400-4FE917B8F463}" srcId="{3936C7D0-D985-4F20-9263-E7FA6864AFA6}" destId="{12C73E34-9A1F-4510-BE25-C07845EDA6F6}" srcOrd="1" destOrd="0" parTransId="{6696380F-9585-4160-8A47-CF39BA117B02}" sibTransId="{FAD267AF-EF1C-4F7F-8DBC-E2B85E398695}"/>
    <dgm:cxn modelId="{D50254E9-CA47-4ACA-9275-F7E14FAB45E7}" type="presOf" srcId="{8149EF7E-5EAA-4E45-B1D9-EFEB8E6FEE8C}" destId="{D4BA1663-BD9C-4181-921D-6218B5D3D123}" srcOrd="0" destOrd="0" presId="urn:microsoft.com/office/officeart/2018/2/layout/IconVerticalSolidList"/>
    <dgm:cxn modelId="{D2305A47-FC2D-4AF5-AF4F-EAC3CFEA16EE}" type="presParOf" srcId="{8687607C-0EE8-402E-8DCB-B970340C1DAD}" destId="{8259C4A1-2EAB-44DB-BC30-4A7ADC928F92}" srcOrd="0" destOrd="0" presId="urn:microsoft.com/office/officeart/2018/2/layout/IconVerticalSolidList"/>
    <dgm:cxn modelId="{BA45FD94-C3BF-4530-B1E3-6ADA03C345C9}" type="presParOf" srcId="{8259C4A1-2EAB-44DB-BC30-4A7ADC928F92}" destId="{B2FBC5B5-B0BE-49BC-BF0F-23BE0ECFE597}" srcOrd="0" destOrd="0" presId="urn:microsoft.com/office/officeart/2018/2/layout/IconVerticalSolidList"/>
    <dgm:cxn modelId="{47ACB338-F085-4B3A-85A2-C5381BA1BD16}" type="presParOf" srcId="{8259C4A1-2EAB-44DB-BC30-4A7ADC928F92}" destId="{12CB4520-1221-4FEA-8A74-3280BC71B75B}" srcOrd="1" destOrd="0" presId="urn:microsoft.com/office/officeart/2018/2/layout/IconVerticalSolidList"/>
    <dgm:cxn modelId="{F409ECF0-AF25-443F-8A01-A23BFD31895B}" type="presParOf" srcId="{8259C4A1-2EAB-44DB-BC30-4A7ADC928F92}" destId="{50F38E24-CB38-4BE4-A293-39E146385E61}" srcOrd="2" destOrd="0" presId="urn:microsoft.com/office/officeart/2018/2/layout/IconVerticalSolidList"/>
    <dgm:cxn modelId="{D412F24D-4D56-4EE5-98BE-9DEC2E4D2C06}" type="presParOf" srcId="{8259C4A1-2EAB-44DB-BC30-4A7ADC928F92}" destId="{D4BA1663-BD9C-4181-921D-6218B5D3D123}" srcOrd="3" destOrd="0" presId="urn:microsoft.com/office/officeart/2018/2/layout/IconVerticalSolidList"/>
    <dgm:cxn modelId="{3E6A4703-213A-45FD-9BDC-B5392C2C1934}" type="presParOf" srcId="{8687607C-0EE8-402E-8DCB-B970340C1DAD}" destId="{10233581-921E-49CE-ADBB-89626FBC2F49}" srcOrd="1" destOrd="0" presId="urn:microsoft.com/office/officeart/2018/2/layout/IconVerticalSolidList"/>
    <dgm:cxn modelId="{194E358D-9E67-46B1-95E6-B4D6D50281B2}" type="presParOf" srcId="{8687607C-0EE8-402E-8DCB-B970340C1DAD}" destId="{F2D6DD55-0E88-4A65-AF3B-CE757DED2DFC}" srcOrd="2" destOrd="0" presId="urn:microsoft.com/office/officeart/2018/2/layout/IconVerticalSolidList"/>
    <dgm:cxn modelId="{CFA9B4B3-52FE-49C4-9910-F9E3598D6803}" type="presParOf" srcId="{F2D6DD55-0E88-4A65-AF3B-CE757DED2DFC}" destId="{776E2944-23D5-4523-9221-CAA91A48F9FE}" srcOrd="0" destOrd="0" presId="urn:microsoft.com/office/officeart/2018/2/layout/IconVerticalSolidList"/>
    <dgm:cxn modelId="{A5FDEB08-FB21-481E-9293-B6D2B67C9015}" type="presParOf" srcId="{F2D6DD55-0E88-4A65-AF3B-CE757DED2DFC}" destId="{5516505F-84E7-4614-9E7A-927FF9585F07}" srcOrd="1" destOrd="0" presId="urn:microsoft.com/office/officeart/2018/2/layout/IconVerticalSolidList"/>
    <dgm:cxn modelId="{1AB341FF-2480-4F03-97E4-93937DB5FD04}" type="presParOf" srcId="{F2D6DD55-0E88-4A65-AF3B-CE757DED2DFC}" destId="{72B5C552-090E-4E28-9E9F-426CC64233C6}" srcOrd="2" destOrd="0" presId="urn:microsoft.com/office/officeart/2018/2/layout/IconVerticalSolidList"/>
    <dgm:cxn modelId="{4B6117BC-A580-4692-81D8-49E280F3CCA6}" type="presParOf" srcId="{F2D6DD55-0E88-4A65-AF3B-CE757DED2DFC}" destId="{344516FD-40DD-45BD-9581-6E55E818EC3C}"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08A3288-3AAF-4E50-BCA0-0BB30CD52F80}" type="doc">
      <dgm:prSet loTypeId="urn:microsoft.com/office/officeart/2005/8/layout/matrix1" loCatId="matrix" qsTypeId="urn:microsoft.com/office/officeart/2005/8/quickstyle/simple1" qsCatId="simple" csTypeId="urn:microsoft.com/office/officeart/2005/8/colors/accent0_3" csCatId="mainScheme" phldr="1"/>
      <dgm:spPr/>
      <dgm:t>
        <a:bodyPr/>
        <a:lstStyle/>
        <a:p>
          <a:endParaRPr lang="da-DK"/>
        </a:p>
      </dgm:t>
    </dgm:pt>
    <dgm:pt modelId="{F6F0859F-B8DD-44A2-AABF-60422045A2C0}">
      <dgm:prSet phldrT="[Tekst]"/>
      <dgm:spPr/>
      <dgm:t>
        <a:bodyPr/>
        <a:lstStyle/>
        <a:p>
          <a:r>
            <a:rPr lang="da-DK" dirty="0"/>
            <a:t>The Big Picture</a:t>
          </a:r>
        </a:p>
      </dgm:t>
    </dgm:pt>
    <dgm:pt modelId="{B19EE2DC-3D29-4C9E-81BC-70E87E79EBE5}" type="parTrans" cxnId="{8CFCA0AC-109A-401A-A510-796F6616E155}">
      <dgm:prSet/>
      <dgm:spPr/>
      <dgm:t>
        <a:bodyPr/>
        <a:lstStyle/>
        <a:p>
          <a:endParaRPr lang="da-DK"/>
        </a:p>
      </dgm:t>
    </dgm:pt>
    <dgm:pt modelId="{4C7FC4DA-0E6C-4B8E-8DBC-4EF359A7B087}" type="sibTrans" cxnId="{8CFCA0AC-109A-401A-A510-796F6616E155}">
      <dgm:prSet/>
      <dgm:spPr/>
      <dgm:t>
        <a:bodyPr/>
        <a:lstStyle/>
        <a:p>
          <a:endParaRPr lang="da-DK"/>
        </a:p>
      </dgm:t>
    </dgm:pt>
    <dgm:pt modelId="{A7B1F9EE-DF72-4817-BDEC-87A44545DC98}">
      <dgm:prSet phldrT="[Tekst]"/>
      <dgm:spPr/>
      <dgm:t>
        <a:bodyPr/>
        <a:lstStyle/>
        <a:p>
          <a:r>
            <a:rPr lang="da-DK" b="1" i="0" dirty="0"/>
            <a:t>MANAGEMENT SYSTEMS STANDARDS (MSS)</a:t>
          </a:r>
          <a:endParaRPr lang="da-DK" dirty="0"/>
        </a:p>
      </dgm:t>
    </dgm:pt>
    <dgm:pt modelId="{12110CDD-9398-4ED9-AF0D-7C2E4068291C}" type="parTrans" cxnId="{2B360FEC-CF27-4DA8-B568-A8AC371596A2}">
      <dgm:prSet/>
      <dgm:spPr/>
      <dgm:t>
        <a:bodyPr/>
        <a:lstStyle/>
        <a:p>
          <a:endParaRPr lang="da-DK"/>
        </a:p>
      </dgm:t>
    </dgm:pt>
    <dgm:pt modelId="{0A762FB9-A680-4462-9C95-BC9129B328BF}" type="sibTrans" cxnId="{2B360FEC-CF27-4DA8-B568-A8AC371596A2}">
      <dgm:prSet/>
      <dgm:spPr/>
      <dgm:t>
        <a:bodyPr/>
        <a:lstStyle/>
        <a:p>
          <a:endParaRPr lang="da-DK"/>
        </a:p>
      </dgm:t>
    </dgm:pt>
    <dgm:pt modelId="{65CCD6A3-3203-42A4-8AF4-2C684C30C024}">
      <dgm:prSet phldrT="[Tekst]"/>
      <dgm:spPr/>
      <dgm:t>
        <a:bodyPr/>
        <a:lstStyle/>
        <a:p>
          <a:r>
            <a:rPr lang="da-DK" b="1" i="0" dirty="0"/>
            <a:t>SECTOR-SPECIFIC MSS</a:t>
          </a:r>
          <a:endParaRPr lang="da-DK" dirty="0"/>
        </a:p>
      </dgm:t>
    </dgm:pt>
    <dgm:pt modelId="{D1BC5793-95D2-4D59-B4F2-C68B91D708A0}" type="parTrans" cxnId="{CEEBF6BC-12A5-4A8D-BA3C-903895613BC9}">
      <dgm:prSet/>
      <dgm:spPr/>
      <dgm:t>
        <a:bodyPr/>
        <a:lstStyle/>
        <a:p>
          <a:endParaRPr lang="da-DK"/>
        </a:p>
      </dgm:t>
    </dgm:pt>
    <dgm:pt modelId="{0C75080C-4245-47EA-AF1E-B6E96E8A7C72}" type="sibTrans" cxnId="{CEEBF6BC-12A5-4A8D-BA3C-903895613BC9}">
      <dgm:prSet/>
      <dgm:spPr/>
      <dgm:t>
        <a:bodyPr/>
        <a:lstStyle/>
        <a:p>
          <a:endParaRPr lang="da-DK"/>
        </a:p>
      </dgm:t>
    </dgm:pt>
    <dgm:pt modelId="{EBEBE7FE-51E3-4E3B-96CF-4496E00DB6D1}">
      <dgm:prSet phldrT="[Tekst]"/>
      <dgm:spPr/>
      <dgm:t>
        <a:bodyPr/>
        <a:lstStyle/>
        <a:p>
          <a:r>
            <a:rPr lang="en-US" b="1" i="0" dirty="0"/>
            <a:t>MANAGEMENT SYSTEM RELATED STANDARDS AND IMPLEMENTATION GUIDANCE</a:t>
          </a:r>
          <a:endParaRPr lang="da-DK" dirty="0"/>
        </a:p>
      </dgm:t>
    </dgm:pt>
    <dgm:pt modelId="{30186BD1-DD3E-4281-B710-CD055AB5F3DA}" type="parTrans" cxnId="{09C5BE5B-26CA-4164-8E58-859AF12B42AF}">
      <dgm:prSet/>
      <dgm:spPr/>
      <dgm:t>
        <a:bodyPr/>
        <a:lstStyle/>
        <a:p>
          <a:endParaRPr lang="da-DK"/>
        </a:p>
      </dgm:t>
    </dgm:pt>
    <dgm:pt modelId="{0A6B33A2-4645-429E-A626-AFEBBF3F9320}" type="sibTrans" cxnId="{09C5BE5B-26CA-4164-8E58-859AF12B42AF}">
      <dgm:prSet/>
      <dgm:spPr/>
      <dgm:t>
        <a:bodyPr/>
        <a:lstStyle/>
        <a:p>
          <a:endParaRPr lang="da-DK"/>
        </a:p>
      </dgm:t>
    </dgm:pt>
    <dgm:pt modelId="{23258060-103C-4941-A185-F4580EA7EC99}">
      <dgm:prSet phldrT="[Tekst]"/>
      <dgm:spPr/>
      <dgm:t>
        <a:bodyPr/>
        <a:lstStyle/>
        <a:p>
          <a:r>
            <a:rPr lang="da-DK" b="1" i="0" dirty="0"/>
            <a:t>MANAGEMENT STANDARDS</a:t>
          </a:r>
          <a:endParaRPr lang="da-DK" dirty="0"/>
        </a:p>
      </dgm:t>
    </dgm:pt>
    <dgm:pt modelId="{C0086034-14AC-4B99-B6D8-669FBC44B2CA}" type="parTrans" cxnId="{B4ADFA22-5AF1-47F8-8DA9-BE5FD0A8E6E8}">
      <dgm:prSet/>
      <dgm:spPr/>
      <dgm:t>
        <a:bodyPr/>
        <a:lstStyle/>
        <a:p>
          <a:endParaRPr lang="da-DK"/>
        </a:p>
      </dgm:t>
    </dgm:pt>
    <dgm:pt modelId="{E43ED97A-0165-49E5-AF94-82D48D613B0B}" type="sibTrans" cxnId="{B4ADFA22-5AF1-47F8-8DA9-BE5FD0A8E6E8}">
      <dgm:prSet/>
      <dgm:spPr/>
      <dgm:t>
        <a:bodyPr/>
        <a:lstStyle/>
        <a:p>
          <a:endParaRPr lang="da-DK"/>
        </a:p>
      </dgm:t>
    </dgm:pt>
    <dgm:pt modelId="{490C5380-20A8-4EB5-80DD-2B53D15F3ED9}" type="pres">
      <dgm:prSet presAssocID="{508A3288-3AAF-4E50-BCA0-0BB30CD52F80}" presName="diagram" presStyleCnt="0">
        <dgm:presLayoutVars>
          <dgm:chMax val="1"/>
          <dgm:dir/>
          <dgm:animLvl val="ctr"/>
          <dgm:resizeHandles val="exact"/>
        </dgm:presLayoutVars>
      </dgm:prSet>
      <dgm:spPr/>
    </dgm:pt>
    <dgm:pt modelId="{1F7E04C5-A8B6-45B0-A2F6-04393E5C9807}" type="pres">
      <dgm:prSet presAssocID="{508A3288-3AAF-4E50-BCA0-0BB30CD52F80}" presName="matrix" presStyleCnt="0"/>
      <dgm:spPr/>
    </dgm:pt>
    <dgm:pt modelId="{75D8009A-3368-4D4F-B687-4272232A911A}" type="pres">
      <dgm:prSet presAssocID="{508A3288-3AAF-4E50-BCA0-0BB30CD52F80}" presName="tile1" presStyleLbl="node1" presStyleIdx="0" presStyleCnt="4"/>
      <dgm:spPr/>
    </dgm:pt>
    <dgm:pt modelId="{7F211D63-E55C-40E5-8BD7-936DABB1A69D}" type="pres">
      <dgm:prSet presAssocID="{508A3288-3AAF-4E50-BCA0-0BB30CD52F80}" presName="tile1text" presStyleLbl="node1" presStyleIdx="0" presStyleCnt="4">
        <dgm:presLayoutVars>
          <dgm:chMax val="0"/>
          <dgm:chPref val="0"/>
          <dgm:bulletEnabled val="1"/>
        </dgm:presLayoutVars>
      </dgm:prSet>
      <dgm:spPr/>
    </dgm:pt>
    <dgm:pt modelId="{813904E5-9CF3-4A13-AA43-13DA421B25F7}" type="pres">
      <dgm:prSet presAssocID="{508A3288-3AAF-4E50-BCA0-0BB30CD52F80}" presName="tile2" presStyleLbl="node1" presStyleIdx="1" presStyleCnt="4" custLinFactNeighborX="4618"/>
      <dgm:spPr/>
    </dgm:pt>
    <dgm:pt modelId="{80074CBD-EC88-4C67-B9CB-048CC0050BBF}" type="pres">
      <dgm:prSet presAssocID="{508A3288-3AAF-4E50-BCA0-0BB30CD52F80}" presName="tile2text" presStyleLbl="node1" presStyleIdx="1" presStyleCnt="4">
        <dgm:presLayoutVars>
          <dgm:chMax val="0"/>
          <dgm:chPref val="0"/>
          <dgm:bulletEnabled val="1"/>
        </dgm:presLayoutVars>
      </dgm:prSet>
      <dgm:spPr/>
    </dgm:pt>
    <dgm:pt modelId="{489F63F8-6B02-468A-850B-4DB7A016EDB3}" type="pres">
      <dgm:prSet presAssocID="{508A3288-3AAF-4E50-BCA0-0BB30CD52F80}" presName="tile3" presStyleLbl="node1" presStyleIdx="2" presStyleCnt="4"/>
      <dgm:spPr/>
    </dgm:pt>
    <dgm:pt modelId="{262520D1-E485-40CB-BC1F-06AEC9A1830D}" type="pres">
      <dgm:prSet presAssocID="{508A3288-3AAF-4E50-BCA0-0BB30CD52F80}" presName="tile3text" presStyleLbl="node1" presStyleIdx="2" presStyleCnt="4">
        <dgm:presLayoutVars>
          <dgm:chMax val="0"/>
          <dgm:chPref val="0"/>
          <dgm:bulletEnabled val="1"/>
        </dgm:presLayoutVars>
      </dgm:prSet>
      <dgm:spPr/>
    </dgm:pt>
    <dgm:pt modelId="{1C9796B0-4489-4D8D-AB55-8543C22A64EF}" type="pres">
      <dgm:prSet presAssocID="{508A3288-3AAF-4E50-BCA0-0BB30CD52F80}" presName="tile4" presStyleLbl="node1" presStyleIdx="3" presStyleCnt="4" custLinFactX="72513" custLinFactNeighborX="100000" custLinFactNeighborY="34312"/>
      <dgm:spPr/>
    </dgm:pt>
    <dgm:pt modelId="{ADD7F9CB-8BA7-4E27-8A86-E8424E7BB85E}" type="pres">
      <dgm:prSet presAssocID="{508A3288-3AAF-4E50-BCA0-0BB30CD52F80}" presName="tile4text" presStyleLbl="node1" presStyleIdx="3" presStyleCnt="4">
        <dgm:presLayoutVars>
          <dgm:chMax val="0"/>
          <dgm:chPref val="0"/>
          <dgm:bulletEnabled val="1"/>
        </dgm:presLayoutVars>
      </dgm:prSet>
      <dgm:spPr/>
    </dgm:pt>
    <dgm:pt modelId="{3F7D987B-001D-43F7-9C6F-86DEB186FABC}" type="pres">
      <dgm:prSet presAssocID="{508A3288-3AAF-4E50-BCA0-0BB30CD52F80}" presName="centerTile" presStyleLbl="fgShp" presStyleIdx="0" presStyleCnt="1">
        <dgm:presLayoutVars>
          <dgm:chMax val="0"/>
          <dgm:chPref val="0"/>
        </dgm:presLayoutVars>
      </dgm:prSet>
      <dgm:spPr/>
    </dgm:pt>
  </dgm:ptLst>
  <dgm:cxnLst>
    <dgm:cxn modelId="{4CDC6A06-C3C8-4172-ABA1-4F877306724F}" type="presOf" srcId="{65CCD6A3-3203-42A4-8AF4-2C684C30C024}" destId="{813904E5-9CF3-4A13-AA43-13DA421B25F7}" srcOrd="0" destOrd="0" presId="urn:microsoft.com/office/officeart/2005/8/layout/matrix1"/>
    <dgm:cxn modelId="{94618406-8450-45C9-A8E6-84746FD33827}" type="presOf" srcId="{23258060-103C-4941-A185-F4580EA7EC99}" destId="{1C9796B0-4489-4D8D-AB55-8543C22A64EF}" srcOrd="0" destOrd="0" presId="urn:microsoft.com/office/officeart/2005/8/layout/matrix1"/>
    <dgm:cxn modelId="{B4ADFA22-5AF1-47F8-8DA9-BE5FD0A8E6E8}" srcId="{F6F0859F-B8DD-44A2-AABF-60422045A2C0}" destId="{23258060-103C-4941-A185-F4580EA7EC99}" srcOrd="3" destOrd="0" parTransId="{C0086034-14AC-4B99-B6D8-669FBC44B2CA}" sibTransId="{E43ED97A-0165-49E5-AF94-82D48D613B0B}"/>
    <dgm:cxn modelId="{62F6E32B-C634-4995-96C3-4DBE2B28B8F2}" type="presOf" srcId="{EBEBE7FE-51E3-4E3B-96CF-4496E00DB6D1}" destId="{489F63F8-6B02-468A-850B-4DB7A016EDB3}" srcOrd="0" destOrd="0" presId="urn:microsoft.com/office/officeart/2005/8/layout/matrix1"/>
    <dgm:cxn modelId="{1AAC293A-C7F1-443C-9139-C6D7BDA5ECA7}" type="presOf" srcId="{23258060-103C-4941-A185-F4580EA7EC99}" destId="{ADD7F9CB-8BA7-4E27-8A86-E8424E7BB85E}" srcOrd="1" destOrd="0" presId="urn:microsoft.com/office/officeart/2005/8/layout/matrix1"/>
    <dgm:cxn modelId="{09C5BE5B-26CA-4164-8E58-859AF12B42AF}" srcId="{F6F0859F-B8DD-44A2-AABF-60422045A2C0}" destId="{EBEBE7FE-51E3-4E3B-96CF-4496E00DB6D1}" srcOrd="2" destOrd="0" parTransId="{30186BD1-DD3E-4281-B710-CD055AB5F3DA}" sibTransId="{0A6B33A2-4645-429E-A626-AFEBBF3F9320}"/>
    <dgm:cxn modelId="{E480B45D-4506-4ECE-9DBC-1F365A798B51}" type="presOf" srcId="{A7B1F9EE-DF72-4817-BDEC-87A44545DC98}" destId="{75D8009A-3368-4D4F-B687-4272232A911A}" srcOrd="0" destOrd="0" presId="urn:microsoft.com/office/officeart/2005/8/layout/matrix1"/>
    <dgm:cxn modelId="{920CE46E-8B6F-4867-A3EB-B390070B0382}" type="presOf" srcId="{A7B1F9EE-DF72-4817-BDEC-87A44545DC98}" destId="{7F211D63-E55C-40E5-8BD7-936DABB1A69D}" srcOrd="1" destOrd="0" presId="urn:microsoft.com/office/officeart/2005/8/layout/matrix1"/>
    <dgm:cxn modelId="{C569AD72-8A8C-4A17-979F-74F1798F2AFB}" type="presOf" srcId="{EBEBE7FE-51E3-4E3B-96CF-4496E00DB6D1}" destId="{262520D1-E485-40CB-BC1F-06AEC9A1830D}" srcOrd="1" destOrd="0" presId="urn:microsoft.com/office/officeart/2005/8/layout/matrix1"/>
    <dgm:cxn modelId="{EF20F07F-3156-4EF1-9152-C8FADB170DB7}" type="presOf" srcId="{F6F0859F-B8DD-44A2-AABF-60422045A2C0}" destId="{3F7D987B-001D-43F7-9C6F-86DEB186FABC}" srcOrd="0" destOrd="0" presId="urn:microsoft.com/office/officeart/2005/8/layout/matrix1"/>
    <dgm:cxn modelId="{6B21898D-3596-4AB3-83DD-59682D2A34CE}" type="presOf" srcId="{508A3288-3AAF-4E50-BCA0-0BB30CD52F80}" destId="{490C5380-20A8-4EB5-80DD-2B53D15F3ED9}" srcOrd="0" destOrd="0" presId="urn:microsoft.com/office/officeart/2005/8/layout/matrix1"/>
    <dgm:cxn modelId="{0BE42294-3261-4DFD-8BEA-9761C2DC6547}" type="presOf" srcId="{65CCD6A3-3203-42A4-8AF4-2C684C30C024}" destId="{80074CBD-EC88-4C67-B9CB-048CC0050BBF}" srcOrd="1" destOrd="0" presId="urn:microsoft.com/office/officeart/2005/8/layout/matrix1"/>
    <dgm:cxn modelId="{8CFCA0AC-109A-401A-A510-796F6616E155}" srcId="{508A3288-3AAF-4E50-BCA0-0BB30CD52F80}" destId="{F6F0859F-B8DD-44A2-AABF-60422045A2C0}" srcOrd="0" destOrd="0" parTransId="{B19EE2DC-3D29-4C9E-81BC-70E87E79EBE5}" sibTransId="{4C7FC4DA-0E6C-4B8E-8DBC-4EF359A7B087}"/>
    <dgm:cxn modelId="{CEEBF6BC-12A5-4A8D-BA3C-903895613BC9}" srcId="{F6F0859F-B8DD-44A2-AABF-60422045A2C0}" destId="{65CCD6A3-3203-42A4-8AF4-2C684C30C024}" srcOrd="1" destOrd="0" parTransId="{D1BC5793-95D2-4D59-B4F2-C68B91D708A0}" sibTransId="{0C75080C-4245-47EA-AF1E-B6E96E8A7C72}"/>
    <dgm:cxn modelId="{2B360FEC-CF27-4DA8-B568-A8AC371596A2}" srcId="{F6F0859F-B8DD-44A2-AABF-60422045A2C0}" destId="{A7B1F9EE-DF72-4817-BDEC-87A44545DC98}" srcOrd="0" destOrd="0" parTransId="{12110CDD-9398-4ED9-AF0D-7C2E4068291C}" sibTransId="{0A762FB9-A680-4462-9C95-BC9129B328BF}"/>
    <dgm:cxn modelId="{1635DA7D-5741-496E-BC36-EB41F6C785DF}" type="presParOf" srcId="{490C5380-20A8-4EB5-80DD-2B53D15F3ED9}" destId="{1F7E04C5-A8B6-45B0-A2F6-04393E5C9807}" srcOrd="0" destOrd="0" presId="urn:microsoft.com/office/officeart/2005/8/layout/matrix1"/>
    <dgm:cxn modelId="{40394AA7-5222-4665-A084-8142AF29DC9A}" type="presParOf" srcId="{1F7E04C5-A8B6-45B0-A2F6-04393E5C9807}" destId="{75D8009A-3368-4D4F-B687-4272232A911A}" srcOrd="0" destOrd="0" presId="urn:microsoft.com/office/officeart/2005/8/layout/matrix1"/>
    <dgm:cxn modelId="{9F0A1B80-1477-4FF0-A7A7-7F3EB743D287}" type="presParOf" srcId="{1F7E04C5-A8B6-45B0-A2F6-04393E5C9807}" destId="{7F211D63-E55C-40E5-8BD7-936DABB1A69D}" srcOrd="1" destOrd="0" presId="urn:microsoft.com/office/officeart/2005/8/layout/matrix1"/>
    <dgm:cxn modelId="{6EE7CCEF-FD7D-490A-8BEE-FFAA7514DEB4}" type="presParOf" srcId="{1F7E04C5-A8B6-45B0-A2F6-04393E5C9807}" destId="{813904E5-9CF3-4A13-AA43-13DA421B25F7}" srcOrd="2" destOrd="0" presId="urn:microsoft.com/office/officeart/2005/8/layout/matrix1"/>
    <dgm:cxn modelId="{660630E9-48FE-47C9-823C-14E27A5D8172}" type="presParOf" srcId="{1F7E04C5-A8B6-45B0-A2F6-04393E5C9807}" destId="{80074CBD-EC88-4C67-B9CB-048CC0050BBF}" srcOrd="3" destOrd="0" presId="urn:microsoft.com/office/officeart/2005/8/layout/matrix1"/>
    <dgm:cxn modelId="{6E606770-3A87-4726-B47B-93F129A49969}" type="presParOf" srcId="{1F7E04C5-A8B6-45B0-A2F6-04393E5C9807}" destId="{489F63F8-6B02-468A-850B-4DB7A016EDB3}" srcOrd="4" destOrd="0" presId="urn:microsoft.com/office/officeart/2005/8/layout/matrix1"/>
    <dgm:cxn modelId="{FD7E95CB-E8A5-4F93-9D2D-762C64AE1EB8}" type="presParOf" srcId="{1F7E04C5-A8B6-45B0-A2F6-04393E5C9807}" destId="{262520D1-E485-40CB-BC1F-06AEC9A1830D}" srcOrd="5" destOrd="0" presId="urn:microsoft.com/office/officeart/2005/8/layout/matrix1"/>
    <dgm:cxn modelId="{CD5A9D6B-7B10-4C5A-B270-706B182ED73B}" type="presParOf" srcId="{1F7E04C5-A8B6-45B0-A2F6-04393E5C9807}" destId="{1C9796B0-4489-4D8D-AB55-8543C22A64EF}" srcOrd="6" destOrd="0" presId="urn:microsoft.com/office/officeart/2005/8/layout/matrix1"/>
    <dgm:cxn modelId="{9A3C7F4B-A86B-4A98-AA41-98DE861980B9}" type="presParOf" srcId="{1F7E04C5-A8B6-45B0-A2F6-04393E5C9807}" destId="{ADD7F9CB-8BA7-4E27-8A86-E8424E7BB85E}" srcOrd="7" destOrd="0" presId="urn:microsoft.com/office/officeart/2005/8/layout/matrix1"/>
    <dgm:cxn modelId="{A7B0A73D-4FC1-40C7-83D5-7AF5C4D296EF}" type="presParOf" srcId="{490C5380-20A8-4EB5-80DD-2B53D15F3ED9}" destId="{3F7D987B-001D-43F7-9C6F-86DEB186FABC}" srcOrd="1" destOrd="0" presId="urn:microsoft.com/office/officeart/2005/8/layout/matrix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43D810E-E9BE-4DAA-B401-C5FE1F19BED3}" type="doc">
      <dgm:prSet loTypeId="urn:microsoft.com/office/officeart/2005/8/layout/cycle8" loCatId="cycle" qsTypeId="urn:microsoft.com/office/officeart/2005/8/quickstyle/simple2" qsCatId="simple" csTypeId="urn:microsoft.com/office/officeart/2005/8/colors/colorful5" csCatId="colorful" phldr="1"/>
      <dgm:spPr/>
      <dgm:t>
        <a:bodyPr/>
        <a:lstStyle/>
        <a:p>
          <a:endParaRPr lang="da-DK"/>
        </a:p>
      </dgm:t>
    </dgm:pt>
    <dgm:pt modelId="{FD3F0C10-1059-4920-8664-76F7762E43E2}">
      <dgm:prSet phldrT="[Tekst]" custT="1"/>
      <dgm:spPr>
        <a:solidFill>
          <a:srgbClr val="A7B0B5"/>
        </a:solidFill>
      </dgm:spPr>
      <dgm:t>
        <a:bodyPr anchor="t"/>
        <a:lstStyle/>
        <a:p>
          <a:r>
            <a:rPr lang="da-DK" sz="2400" b="1" dirty="0"/>
            <a:t>Plan</a:t>
          </a:r>
        </a:p>
      </dgm:t>
    </dgm:pt>
    <dgm:pt modelId="{6BB4848D-FCF4-4256-A026-D62FB0413382}" type="parTrans" cxnId="{59C103D9-E2BC-42F3-8F32-FF7F60AED95A}">
      <dgm:prSet/>
      <dgm:spPr/>
      <dgm:t>
        <a:bodyPr/>
        <a:lstStyle/>
        <a:p>
          <a:endParaRPr lang="da-DK" sz="2400"/>
        </a:p>
      </dgm:t>
    </dgm:pt>
    <dgm:pt modelId="{2804CD58-8CD4-444A-AB16-9F2D3CAAFE0D}" type="sibTrans" cxnId="{59C103D9-E2BC-42F3-8F32-FF7F60AED95A}">
      <dgm:prSet/>
      <dgm:spPr/>
      <dgm:t>
        <a:bodyPr/>
        <a:lstStyle/>
        <a:p>
          <a:endParaRPr lang="da-DK" sz="2400"/>
        </a:p>
      </dgm:t>
    </dgm:pt>
    <dgm:pt modelId="{D7A2B4FC-3A2B-4822-A766-8B524639E8D8}">
      <dgm:prSet phldrT="[Tekst]" custT="1"/>
      <dgm:spPr>
        <a:solidFill>
          <a:srgbClr val="A7B0B5"/>
        </a:solidFill>
      </dgm:spPr>
      <dgm:t>
        <a:bodyPr anchor="t"/>
        <a:lstStyle/>
        <a:p>
          <a:r>
            <a:rPr lang="da-DK" sz="2400" b="1"/>
            <a:t>Do </a:t>
          </a:r>
          <a:endParaRPr lang="da-DK" sz="2400" b="1" dirty="0"/>
        </a:p>
      </dgm:t>
    </dgm:pt>
    <dgm:pt modelId="{0CD3E272-3025-47AE-B540-5C2A90E290C1}" type="parTrans" cxnId="{7A4FEF45-5E1F-4DE4-BE9E-37D4FC7391FE}">
      <dgm:prSet/>
      <dgm:spPr/>
      <dgm:t>
        <a:bodyPr/>
        <a:lstStyle/>
        <a:p>
          <a:endParaRPr lang="da-DK" sz="2400"/>
        </a:p>
      </dgm:t>
    </dgm:pt>
    <dgm:pt modelId="{5B75B2FB-CF8C-4D85-911A-57F2F563C5FC}" type="sibTrans" cxnId="{7A4FEF45-5E1F-4DE4-BE9E-37D4FC7391FE}">
      <dgm:prSet/>
      <dgm:spPr/>
      <dgm:t>
        <a:bodyPr/>
        <a:lstStyle/>
        <a:p>
          <a:endParaRPr lang="da-DK" sz="2400"/>
        </a:p>
      </dgm:t>
    </dgm:pt>
    <dgm:pt modelId="{7B673B47-92FE-47A5-80C3-E21342011B8F}">
      <dgm:prSet phldrT="[Tekst]" custT="1"/>
      <dgm:spPr>
        <a:solidFill>
          <a:srgbClr val="A7B0B5"/>
        </a:solidFill>
      </dgm:spPr>
      <dgm:t>
        <a:bodyPr anchor="t"/>
        <a:lstStyle/>
        <a:p>
          <a:r>
            <a:rPr lang="da-DK" sz="2400" b="1" dirty="0"/>
            <a:t>Check</a:t>
          </a:r>
        </a:p>
      </dgm:t>
    </dgm:pt>
    <dgm:pt modelId="{75D47EB2-E0AD-475D-8FF9-27517D3E4F8E}" type="parTrans" cxnId="{495CFCB6-D796-4F4C-88C7-468ADFE3D9E4}">
      <dgm:prSet/>
      <dgm:spPr/>
      <dgm:t>
        <a:bodyPr/>
        <a:lstStyle/>
        <a:p>
          <a:endParaRPr lang="da-DK" sz="2400"/>
        </a:p>
      </dgm:t>
    </dgm:pt>
    <dgm:pt modelId="{8E007F23-8150-4C5B-9DDE-6E4F107D1AC1}" type="sibTrans" cxnId="{495CFCB6-D796-4F4C-88C7-468ADFE3D9E4}">
      <dgm:prSet/>
      <dgm:spPr/>
      <dgm:t>
        <a:bodyPr/>
        <a:lstStyle/>
        <a:p>
          <a:endParaRPr lang="da-DK" sz="2400"/>
        </a:p>
      </dgm:t>
    </dgm:pt>
    <dgm:pt modelId="{FC28C8FE-4C1A-4C6B-BCAC-E553C3CBE72A}">
      <dgm:prSet phldrT="[Tekst]" custT="1"/>
      <dgm:spPr>
        <a:solidFill>
          <a:srgbClr val="A7B0B5"/>
        </a:solidFill>
      </dgm:spPr>
      <dgm:t>
        <a:bodyPr anchor="t"/>
        <a:lstStyle/>
        <a:p>
          <a:r>
            <a:rPr lang="da-DK" sz="2400" b="1" dirty="0" err="1"/>
            <a:t>Act</a:t>
          </a:r>
          <a:endParaRPr lang="da-DK" sz="2400" b="1" dirty="0"/>
        </a:p>
      </dgm:t>
    </dgm:pt>
    <dgm:pt modelId="{C17BC440-0530-4A51-BC48-86D093F80747}" type="parTrans" cxnId="{90CCF02C-EE28-4712-8BF3-0443391D3E0C}">
      <dgm:prSet/>
      <dgm:spPr/>
      <dgm:t>
        <a:bodyPr/>
        <a:lstStyle/>
        <a:p>
          <a:endParaRPr lang="da-DK" sz="2400"/>
        </a:p>
      </dgm:t>
    </dgm:pt>
    <dgm:pt modelId="{BEC3CE51-A229-48E9-A6D1-45E703915FB1}" type="sibTrans" cxnId="{90CCF02C-EE28-4712-8BF3-0443391D3E0C}">
      <dgm:prSet/>
      <dgm:spPr/>
      <dgm:t>
        <a:bodyPr/>
        <a:lstStyle/>
        <a:p>
          <a:endParaRPr lang="da-DK" sz="2400"/>
        </a:p>
      </dgm:t>
    </dgm:pt>
    <dgm:pt modelId="{CB760A91-306C-4884-B9F1-81E7F6A89B80}" type="pres">
      <dgm:prSet presAssocID="{343D810E-E9BE-4DAA-B401-C5FE1F19BED3}" presName="compositeShape" presStyleCnt="0">
        <dgm:presLayoutVars>
          <dgm:chMax val="7"/>
          <dgm:dir/>
          <dgm:resizeHandles val="exact"/>
        </dgm:presLayoutVars>
      </dgm:prSet>
      <dgm:spPr/>
    </dgm:pt>
    <dgm:pt modelId="{DF67725D-C9D6-498D-A99D-6451AC22A876}" type="pres">
      <dgm:prSet presAssocID="{343D810E-E9BE-4DAA-B401-C5FE1F19BED3}" presName="wedge1" presStyleLbl="node1" presStyleIdx="0" presStyleCnt="4"/>
      <dgm:spPr/>
    </dgm:pt>
    <dgm:pt modelId="{79BAB2FE-1C9F-4D52-B159-C6815758A019}" type="pres">
      <dgm:prSet presAssocID="{343D810E-E9BE-4DAA-B401-C5FE1F19BED3}" presName="dummy1a" presStyleCnt="0"/>
      <dgm:spPr/>
    </dgm:pt>
    <dgm:pt modelId="{4CF683F5-BD04-43E7-B6B6-841EB72673AD}" type="pres">
      <dgm:prSet presAssocID="{343D810E-E9BE-4DAA-B401-C5FE1F19BED3}" presName="dummy1b" presStyleCnt="0"/>
      <dgm:spPr/>
    </dgm:pt>
    <dgm:pt modelId="{2F8A0C77-3B33-4BC5-93A8-FA0594DF8DD0}" type="pres">
      <dgm:prSet presAssocID="{343D810E-E9BE-4DAA-B401-C5FE1F19BED3}" presName="wedge1Tx" presStyleLbl="node1" presStyleIdx="0" presStyleCnt="4">
        <dgm:presLayoutVars>
          <dgm:chMax val="0"/>
          <dgm:chPref val="0"/>
          <dgm:bulletEnabled val="1"/>
        </dgm:presLayoutVars>
      </dgm:prSet>
      <dgm:spPr/>
    </dgm:pt>
    <dgm:pt modelId="{6AA5B77F-36C9-48F4-B515-29B27F94BB16}" type="pres">
      <dgm:prSet presAssocID="{343D810E-E9BE-4DAA-B401-C5FE1F19BED3}" presName="wedge2" presStyleLbl="node1" presStyleIdx="1" presStyleCnt="4" custLinFactNeighborX="-228" custLinFactNeighborY="-377"/>
      <dgm:spPr/>
    </dgm:pt>
    <dgm:pt modelId="{6FDB1409-4C87-4578-BA10-868A2C45CEB9}" type="pres">
      <dgm:prSet presAssocID="{343D810E-E9BE-4DAA-B401-C5FE1F19BED3}" presName="dummy2a" presStyleCnt="0"/>
      <dgm:spPr/>
    </dgm:pt>
    <dgm:pt modelId="{CB1A0352-A94F-4F7F-9691-648BB4F1B4C9}" type="pres">
      <dgm:prSet presAssocID="{343D810E-E9BE-4DAA-B401-C5FE1F19BED3}" presName="dummy2b" presStyleCnt="0"/>
      <dgm:spPr/>
    </dgm:pt>
    <dgm:pt modelId="{49A34DA3-5097-40E2-914C-1D40DF863AB8}" type="pres">
      <dgm:prSet presAssocID="{343D810E-E9BE-4DAA-B401-C5FE1F19BED3}" presName="wedge2Tx" presStyleLbl="node1" presStyleIdx="1" presStyleCnt="4">
        <dgm:presLayoutVars>
          <dgm:chMax val="0"/>
          <dgm:chPref val="0"/>
          <dgm:bulletEnabled val="1"/>
        </dgm:presLayoutVars>
      </dgm:prSet>
      <dgm:spPr/>
    </dgm:pt>
    <dgm:pt modelId="{FCF21CC2-BF72-41C4-B1F3-43CB48605E18}" type="pres">
      <dgm:prSet presAssocID="{343D810E-E9BE-4DAA-B401-C5FE1F19BED3}" presName="wedge3" presStyleLbl="node1" presStyleIdx="2" presStyleCnt="4"/>
      <dgm:spPr/>
    </dgm:pt>
    <dgm:pt modelId="{BA2837D7-3EEC-44A8-81E5-1EEFFDA8127E}" type="pres">
      <dgm:prSet presAssocID="{343D810E-E9BE-4DAA-B401-C5FE1F19BED3}" presName="dummy3a" presStyleCnt="0"/>
      <dgm:spPr/>
    </dgm:pt>
    <dgm:pt modelId="{DBA29F52-6C32-4023-872B-0ECA4C5F3851}" type="pres">
      <dgm:prSet presAssocID="{343D810E-E9BE-4DAA-B401-C5FE1F19BED3}" presName="dummy3b" presStyleCnt="0"/>
      <dgm:spPr/>
    </dgm:pt>
    <dgm:pt modelId="{C013D5BC-BA11-4B23-A3C0-D02D9A4BCBA1}" type="pres">
      <dgm:prSet presAssocID="{343D810E-E9BE-4DAA-B401-C5FE1F19BED3}" presName="wedge3Tx" presStyleLbl="node1" presStyleIdx="2" presStyleCnt="4">
        <dgm:presLayoutVars>
          <dgm:chMax val="0"/>
          <dgm:chPref val="0"/>
          <dgm:bulletEnabled val="1"/>
        </dgm:presLayoutVars>
      </dgm:prSet>
      <dgm:spPr/>
    </dgm:pt>
    <dgm:pt modelId="{82C1DDB1-EC83-4DA3-BD3E-7C918F8D1B4E}" type="pres">
      <dgm:prSet presAssocID="{343D810E-E9BE-4DAA-B401-C5FE1F19BED3}" presName="wedge4" presStyleLbl="node1" presStyleIdx="3" presStyleCnt="4"/>
      <dgm:spPr/>
    </dgm:pt>
    <dgm:pt modelId="{24D23618-F6B0-4100-8F95-18F593CFF067}" type="pres">
      <dgm:prSet presAssocID="{343D810E-E9BE-4DAA-B401-C5FE1F19BED3}" presName="dummy4a" presStyleCnt="0"/>
      <dgm:spPr/>
    </dgm:pt>
    <dgm:pt modelId="{2DF32360-6A1F-4288-B9F5-177C9CADEC28}" type="pres">
      <dgm:prSet presAssocID="{343D810E-E9BE-4DAA-B401-C5FE1F19BED3}" presName="dummy4b" presStyleCnt="0"/>
      <dgm:spPr/>
    </dgm:pt>
    <dgm:pt modelId="{29152E2B-CC98-4460-B603-6CCBB0403B4D}" type="pres">
      <dgm:prSet presAssocID="{343D810E-E9BE-4DAA-B401-C5FE1F19BED3}" presName="wedge4Tx" presStyleLbl="node1" presStyleIdx="3" presStyleCnt="4">
        <dgm:presLayoutVars>
          <dgm:chMax val="0"/>
          <dgm:chPref val="0"/>
          <dgm:bulletEnabled val="1"/>
        </dgm:presLayoutVars>
      </dgm:prSet>
      <dgm:spPr/>
    </dgm:pt>
    <dgm:pt modelId="{44B6D596-E345-4172-88BB-E52B1335CE4A}" type="pres">
      <dgm:prSet presAssocID="{2804CD58-8CD4-444A-AB16-9F2D3CAAFE0D}" presName="arrowWedge1" presStyleLbl="fgSibTrans2D1" presStyleIdx="0" presStyleCnt="4"/>
      <dgm:spPr>
        <a:solidFill>
          <a:schemeClr val="tx2"/>
        </a:solidFill>
      </dgm:spPr>
    </dgm:pt>
    <dgm:pt modelId="{8BA3138D-A99F-4433-AC2E-055D8B7AEA26}" type="pres">
      <dgm:prSet presAssocID="{5B75B2FB-CF8C-4D85-911A-57F2F563C5FC}" presName="arrowWedge2" presStyleLbl="fgSibTrans2D1" presStyleIdx="1" presStyleCnt="4"/>
      <dgm:spPr/>
    </dgm:pt>
    <dgm:pt modelId="{70590955-57B9-4A0B-8AB6-649A8C45248B}" type="pres">
      <dgm:prSet presAssocID="{8E007F23-8150-4C5B-9DDE-6E4F107D1AC1}" presName="arrowWedge3" presStyleLbl="fgSibTrans2D1" presStyleIdx="2" presStyleCnt="4"/>
      <dgm:spPr/>
    </dgm:pt>
    <dgm:pt modelId="{3C965C4F-3B5C-4A7C-941F-073C92599694}" type="pres">
      <dgm:prSet presAssocID="{BEC3CE51-A229-48E9-A6D1-45E703915FB1}" presName="arrowWedge4" presStyleLbl="fgSibTrans2D1" presStyleIdx="3" presStyleCnt="4"/>
      <dgm:spPr/>
    </dgm:pt>
  </dgm:ptLst>
  <dgm:cxnLst>
    <dgm:cxn modelId="{374ECC17-FFBE-479E-B5F8-7C185626C9EB}" type="presOf" srcId="{FC28C8FE-4C1A-4C6B-BCAC-E553C3CBE72A}" destId="{29152E2B-CC98-4460-B603-6CCBB0403B4D}" srcOrd="1" destOrd="0" presId="urn:microsoft.com/office/officeart/2005/8/layout/cycle8"/>
    <dgm:cxn modelId="{924D871F-68D9-4D76-A24B-8450BD1661A2}" type="presOf" srcId="{D7A2B4FC-3A2B-4822-A766-8B524639E8D8}" destId="{49A34DA3-5097-40E2-914C-1D40DF863AB8}" srcOrd="1" destOrd="0" presId="urn:microsoft.com/office/officeart/2005/8/layout/cycle8"/>
    <dgm:cxn modelId="{90CCF02C-EE28-4712-8BF3-0443391D3E0C}" srcId="{343D810E-E9BE-4DAA-B401-C5FE1F19BED3}" destId="{FC28C8FE-4C1A-4C6B-BCAC-E553C3CBE72A}" srcOrd="3" destOrd="0" parTransId="{C17BC440-0530-4A51-BC48-86D093F80747}" sibTransId="{BEC3CE51-A229-48E9-A6D1-45E703915FB1}"/>
    <dgm:cxn modelId="{5C561A5E-C9AE-4ED6-AE29-951FA44FDF27}" type="presOf" srcId="{7B673B47-92FE-47A5-80C3-E21342011B8F}" destId="{FCF21CC2-BF72-41C4-B1F3-43CB48605E18}" srcOrd="0" destOrd="0" presId="urn:microsoft.com/office/officeart/2005/8/layout/cycle8"/>
    <dgm:cxn modelId="{7A4FEF45-5E1F-4DE4-BE9E-37D4FC7391FE}" srcId="{343D810E-E9BE-4DAA-B401-C5FE1F19BED3}" destId="{D7A2B4FC-3A2B-4822-A766-8B524639E8D8}" srcOrd="1" destOrd="0" parTransId="{0CD3E272-3025-47AE-B540-5C2A90E290C1}" sibTransId="{5B75B2FB-CF8C-4D85-911A-57F2F563C5FC}"/>
    <dgm:cxn modelId="{738C8875-4047-429E-B97D-1AD140C855E8}" type="presOf" srcId="{FC28C8FE-4C1A-4C6B-BCAC-E553C3CBE72A}" destId="{82C1DDB1-EC83-4DA3-BD3E-7C918F8D1B4E}" srcOrd="0" destOrd="0" presId="urn:microsoft.com/office/officeart/2005/8/layout/cycle8"/>
    <dgm:cxn modelId="{BD547786-F0A4-419E-B870-1C9674DFB3C0}" type="presOf" srcId="{FD3F0C10-1059-4920-8664-76F7762E43E2}" destId="{DF67725D-C9D6-498D-A99D-6451AC22A876}" srcOrd="0" destOrd="0" presId="urn:microsoft.com/office/officeart/2005/8/layout/cycle8"/>
    <dgm:cxn modelId="{495CFCB6-D796-4F4C-88C7-468ADFE3D9E4}" srcId="{343D810E-E9BE-4DAA-B401-C5FE1F19BED3}" destId="{7B673B47-92FE-47A5-80C3-E21342011B8F}" srcOrd="2" destOrd="0" parTransId="{75D47EB2-E0AD-475D-8FF9-27517D3E4F8E}" sibTransId="{8E007F23-8150-4C5B-9DDE-6E4F107D1AC1}"/>
    <dgm:cxn modelId="{D29DECBB-D016-4D97-83A2-A0E31D1AEB1D}" type="presOf" srcId="{343D810E-E9BE-4DAA-B401-C5FE1F19BED3}" destId="{CB760A91-306C-4884-B9F1-81E7F6A89B80}" srcOrd="0" destOrd="0" presId="urn:microsoft.com/office/officeart/2005/8/layout/cycle8"/>
    <dgm:cxn modelId="{B8DCBEC5-5DA5-4B94-B964-9755D9FB4CD2}" type="presOf" srcId="{D7A2B4FC-3A2B-4822-A766-8B524639E8D8}" destId="{6AA5B77F-36C9-48F4-B515-29B27F94BB16}" srcOrd="0" destOrd="0" presId="urn:microsoft.com/office/officeart/2005/8/layout/cycle8"/>
    <dgm:cxn modelId="{B2F1A6C8-37E7-468B-946B-71CADA2EDCBB}" type="presOf" srcId="{7B673B47-92FE-47A5-80C3-E21342011B8F}" destId="{C013D5BC-BA11-4B23-A3C0-D02D9A4BCBA1}" srcOrd="1" destOrd="0" presId="urn:microsoft.com/office/officeart/2005/8/layout/cycle8"/>
    <dgm:cxn modelId="{59C103D9-E2BC-42F3-8F32-FF7F60AED95A}" srcId="{343D810E-E9BE-4DAA-B401-C5FE1F19BED3}" destId="{FD3F0C10-1059-4920-8664-76F7762E43E2}" srcOrd="0" destOrd="0" parTransId="{6BB4848D-FCF4-4256-A026-D62FB0413382}" sibTransId="{2804CD58-8CD4-444A-AB16-9F2D3CAAFE0D}"/>
    <dgm:cxn modelId="{F935A7F9-5C94-4754-8A55-D187F25233E7}" type="presOf" srcId="{FD3F0C10-1059-4920-8664-76F7762E43E2}" destId="{2F8A0C77-3B33-4BC5-93A8-FA0594DF8DD0}" srcOrd="1" destOrd="0" presId="urn:microsoft.com/office/officeart/2005/8/layout/cycle8"/>
    <dgm:cxn modelId="{79BE96B2-96DA-4BD3-8CD7-4A2F3F33FFCB}" type="presParOf" srcId="{CB760A91-306C-4884-B9F1-81E7F6A89B80}" destId="{DF67725D-C9D6-498D-A99D-6451AC22A876}" srcOrd="0" destOrd="0" presId="urn:microsoft.com/office/officeart/2005/8/layout/cycle8"/>
    <dgm:cxn modelId="{CC02494A-79BB-47E8-92C0-79284CB429EB}" type="presParOf" srcId="{CB760A91-306C-4884-B9F1-81E7F6A89B80}" destId="{79BAB2FE-1C9F-4D52-B159-C6815758A019}" srcOrd="1" destOrd="0" presId="urn:microsoft.com/office/officeart/2005/8/layout/cycle8"/>
    <dgm:cxn modelId="{76FF43CF-AB66-483C-866F-F43FB50CE972}" type="presParOf" srcId="{CB760A91-306C-4884-B9F1-81E7F6A89B80}" destId="{4CF683F5-BD04-43E7-B6B6-841EB72673AD}" srcOrd="2" destOrd="0" presId="urn:microsoft.com/office/officeart/2005/8/layout/cycle8"/>
    <dgm:cxn modelId="{3FFFFBD2-2249-47D8-AFD5-C05946BD5EDC}" type="presParOf" srcId="{CB760A91-306C-4884-B9F1-81E7F6A89B80}" destId="{2F8A0C77-3B33-4BC5-93A8-FA0594DF8DD0}" srcOrd="3" destOrd="0" presId="urn:microsoft.com/office/officeart/2005/8/layout/cycle8"/>
    <dgm:cxn modelId="{E1AF9569-210B-423C-930C-A39AE7B2F76B}" type="presParOf" srcId="{CB760A91-306C-4884-B9F1-81E7F6A89B80}" destId="{6AA5B77F-36C9-48F4-B515-29B27F94BB16}" srcOrd="4" destOrd="0" presId="urn:microsoft.com/office/officeart/2005/8/layout/cycle8"/>
    <dgm:cxn modelId="{61D09661-A96C-48E2-A67B-6040BF36AF93}" type="presParOf" srcId="{CB760A91-306C-4884-B9F1-81E7F6A89B80}" destId="{6FDB1409-4C87-4578-BA10-868A2C45CEB9}" srcOrd="5" destOrd="0" presId="urn:microsoft.com/office/officeart/2005/8/layout/cycle8"/>
    <dgm:cxn modelId="{6DF013E1-46AA-4C6C-9566-0D8E0966F604}" type="presParOf" srcId="{CB760A91-306C-4884-B9F1-81E7F6A89B80}" destId="{CB1A0352-A94F-4F7F-9691-648BB4F1B4C9}" srcOrd="6" destOrd="0" presId="urn:microsoft.com/office/officeart/2005/8/layout/cycle8"/>
    <dgm:cxn modelId="{5B82463D-0628-45E1-B20F-8491E452B1A6}" type="presParOf" srcId="{CB760A91-306C-4884-B9F1-81E7F6A89B80}" destId="{49A34DA3-5097-40E2-914C-1D40DF863AB8}" srcOrd="7" destOrd="0" presId="urn:microsoft.com/office/officeart/2005/8/layout/cycle8"/>
    <dgm:cxn modelId="{B7D3D686-6474-46D0-B316-EE25942F0235}" type="presParOf" srcId="{CB760A91-306C-4884-B9F1-81E7F6A89B80}" destId="{FCF21CC2-BF72-41C4-B1F3-43CB48605E18}" srcOrd="8" destOrd="0" presId="urn:microsoft.com/office/officeart/2005/8/layout/cycle8"/>
    <dgm:cxn modelId="{1E34A762-5CA3-4683-B54A-46F2553FEF00}" type="presParOf" srcId="{CB760A91-306C-4884-B9F1-81E7F6A89B80}" destId="{BA2837D7-3EEC-44A8-81E5-1EEFFDA8127E}" srcOrd="9" destOrd="0" presId="urn:microsoft.com/office/officeart/2005/8/layout/cycle8"/>
    <dgm:cxn modelId="{D4F7D432-23CA-4612-A391-C5814CFA9FC0}" type="presParOf" srcId="{CB760A91-306C-4884-B9F1-81E7F6A89B80}" destId="{DBA29F52-6C32-4023-872B-0ECA4C5F3851}" srcOrd="10" destOrd="0" presId="urn:microsoft.com/office/officeart/2005/8/layout/cycle8"/>
    <dgm:cxn modelId="{088E52FD-19D0-48F3-88D1-0BB1D756FB40}" type="presParOf" srcId="{CB760A91-306C-4884-B9F1-81E7F6A89B80}" destId="{C013D5BC-BA11-4B23-A3C0-D02D9A4BCBA1}" srcOrd="11" destOrd="0" presId="urn:microsoft.com/office/officeart/2005/8/layout/cycle8"/>
    <dgm:cxn modelId="{673E8AB0-8FEB-4B2C-A117-BA2DDBEA8105}" type="presParOf" srcId="{CB760A91-306C-4884-B9F1-81E7F6A89B80}" destId="{82C1DDB1-EC83-4DA3-BD3E-7C918F8D1B4E}" srcOrd="12" destOrd="0" presId="urn:microsoft.com/office/officeart/2005/8/layout/cycle8"/>
    <dgm:cxn modelId="{B3E91F40-A4A9-42DB-BDEA-D0284B0FCF16}" type="presParOf" srcId="{CB760A91-306C-4884-B9F1-81E7F6A89B80}" destId="{24D23618-F6B0-4100-8F95-18F593CFF067}" srcOrd="13" destOrd="0" presId="urn:microsoft.com/office/officeart/2005/8/layout/cycle8"/>
    <dgm:cxn modelId="{FF634ED4-7C91-442D-BA67-B3F6B8EE58B6}" type="presParOf" srcId="{CB760A91-306C-4884-B9F1-81E7F6A89B80}" destId="{2DF32360-6A1F-4288-B9F5-177C9CADEC28}" srcOrd="14" destOrd="0" presId="urn:microsoft.com/office/officeart/2005/8/layout/cycle8"/>
    <dgm:cxn modelId="{2974E887-1567-4E66-A4A9-B27AE85B6B69}" type="presParOf" srcId="{CB760A91-306C-4884-B9F1-81E7F6A89B80}" destId="{29152E2B-CC98-4460-B603-6CCBB0403B4D}" srcOrd="15" destOrd="0" presId="urn:microsoft.com/office/officeart/2005/8/layout/cycle8"/>
    <dgm:cxn modelId="{4CAA70BA-117D-47C9-AC06-44710F4129DC}" type="presParOf" srcId="{CB760A91-306C-4884-B9F1-81E7F6A89B80}" destId="{44B6D596-E345-4172-88BB-E52B1335CE4A}" srcOrd="16" destOrd="0" presId="urn:microsoft.com/office/officeart/2005/8/layout/cycle8"/>
    <dgm:cxn modelId="{73D8C8E9-5C7E-447F-9122-84F8A92AB284}" type="presParOf" srcId="{CB760A91-306C-4884-B9F1-81E7F6A89B80}" destId="{8BA3138D-A99F-4433-AC2E-055D8B7AEA26}" srcOrd="17" destOrd="0" presId="urn:microsoft.com/office/officeart/2005/8/layout/cycle8"/>
    <dgm:cxn modelId="{4D85616E-D3F9-419E-98AC-7034346144B9}" type="presParOf" srcId="{CB760A91-306C-4884-B9F1-81E7F6A89B80}" destId="{70590955-57B9-4A0B-8AB6-649A8C45248B}" srcOrd="18" destOrd="0" presId="urn:microsoft.com/office/officeart/2005/8/layout/cycle8"/>
    <dgm:cxn modelId="{608BBD19-F53E-46EA-9445-4C9D2FD4014B}" type="presParOf" srcId="{CB760A91-306C-4884-B9F1-81E7F6A89B80}" destId="{3C965C4F-3B5C-4A7C-941F-073C92599694}" srcOrd="19"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FE81C5E-36CB-4ADE-A1AC-1C77175FD00C}" type="doc">
      <dgm:prSet loTypeId="urn:microsoft.com/office/officeart/2005/8/layout/hierarchy3" loCatId="relationship" qsTypeId="urn:microsoft.com/office/officeart/2005/8/quickstyle/simple1" qsCatId="simple" csTypeId="urn:microsoft.com/office/officeart/2005/8/colors/colorful1" csCatId="colorful" phldr="1"/>
      <dgm:spPr/>
      <dgm:t>
        <a:bodyPr/>
        <a:lstStyle/>
        <a:p>
          <a:endParaRPr lang="da-DK"/>
        </a:p>
      </dgm:t>
    </dgm:pt>
    <dgm:pt modelId="{CEA0380B-2A79-433D-81F0-F68B7B4BD581}">
      <dgm:prSet phldrT="[Tekst]" custT="1"/>
      <dgm:spPr>
        <a:solidFill>
          <a:srgbClr val="B8213D"/>
        </a:solidFill>
        <a:ln>
          <a:noFill/>
        </a:ln>
        <a:effectLst>
          <a:outerShdw blurRad="40000" dist="20000" dir="5400000" rotWithShape="0">
            <a:srgbClr val="000000">
              <a:alpha val="38000"/>
            </a:srgbClr>
          </a:outerShdw>
        </a:effectLst>
      </dgm:spPr>
      <dgm:t>
        <a:bodyPr/>
        <a:lstStyle/>
        <a:p>
          <a:r>
            <a:rPr lang="en-US" sz="800" dirty="0">
              <a:latin typeface="+mj-lt"/>
            </a:rPr>
            <a:t>4. </a:t>
          </a:r>
          <a:r>
            <a:rPr lang="en-US" sz="800" dirty="0" err="1">
              <a:latin typeface="+mj-lt"/>
            </a:rPr>
            <a:t>Organisation</a:t>
          </a:r>
          <a:r>
            <a:rPr lang="en-US" sz="800" dirty="0">
              <a:latin typeface="+mj-lt"/>
            </a:rPr>
            <a:t> framework and condition</a:t>
          </a:r>
          <a:endParaRPr lang="da-DK" sz="800" dirty="0">
            <a:solidFill>
              <a:schemeClr val="bg1"/>
            </a:solidFill>
            <a:latin typeface="+mj-lt"/>
          </a:endParaRPr>
        </a:p>
      </dgm:t>
    </dgm:pt>
    <dgm:pt modelId="{96CBE3F0-8650-42F1-9628-18E66B8B9E30}" type="parTrans" cxnId="{DC5A7C1B-2102-4889-99C6-04ED1C804E09}">
      <dgm:prSet/>
      <dgm:spPr/>
      <dgm:t>
        <a:bodyPr/>
        <a:lstStyle/>
        <a:p>
          <a:endParaRPr lang="da-DK" sz="800">
            <a:latin typeface="+mj-lt"/>
          </a:endParaRPr>
        </a:p>
      </dgm:t>
    </dgm:pt>
    <dgm:pt modelId="{44758A0B-5F59-492A-8670-DDB3D8FA8FCD}" type="sibTrans" cxnId="{DC5A7C1B-2102-4889-99C6-04ED1C804E09}">
      <dgm:prSet/>
      <dgm:spPr/>
      <dgm:t>
        <a:bodyPr/>
        <a:lstStyle/>
        <a:p>
          <a:endParaRPr lang="da-DK" sz="800">
            <a:latin typeface="+mj-lt"/>
          </a:endParaRPr>
        </a:p>
      </dgm:t>
    </dgm:pt>
    <dgm:pt modelId="{FCFE4BBD-7368-41E9-AA66-42923A07B549}">
      <dgm:prSet phldrT="[Tekst]" custT="1"/>
      <dgm:spPr>
        <a:solidFill>
          <a:schemeClr val="bg1"/>
        </a:solidFill>
        <a:ln>
          <a:solidFill>
            <a:srgbClr val="B8213D"/>
          </a:solidFill>
        </a:ln>
      </dgm:spPr>
      <dgm:t>
        <a:bodyPr/>
        <a:lstStyle/>
        <a:p>
          <a:r>
            <a:rPr lang="en-US" sz="800" kern="1200" dirty="0">
              <a:latin typeface="+mj-lt"/>
            </a:rPr>
            <a:t>Understanding the organization and its framework and condition</a:t>
          </a:r>
          <a:endParaRPr lang="da-DK" sz="800" kern="1200" dirty="0">
            <a:solidFill>
              <a:srgbClr val="5B6578"/>
            </a:solidFill>
            <a:latin typeface="+mj-lt"/>
          </a:endParaRPr>
        </a:p>
      </dgm:t>
    </dgm:pt>
    <dgm:pt modelId="{DE957D12-7016-4CA1-BF35-623B5BEF0332}" type="parTrans" cxnId="{C7BCD784-BF90-4F25-AC26-2B55E07940F3}">
      <dgm:prSet/>
      <dgm:spPr>
        <a:solidFill>
          <a:schemeClr val="bg1"/>
        </a:solidFill>
        <a:ln>
          <a:solidFill>
            <a:srgbClr val="B8213D"/>
          </a:solidFill>
        </a:ln>
      </dgm:spPr>
      <dgm:t>
        <a:bodyPr/>
        <a:lstStyle/>
        <a:p>
          <a:endParaRPr lang="da-DK" sz="800">
            <a:solidFill>
              <a:srgbClr val="5B6578"/>
            </a:solidFill>
            <a:latin typeface="+mj-lt"/>
          </a:endParaRPr>
        </a:p>
      </dgm:t>
    </dgm:pt>
    <dgm:pt modelId="{2674E2BA-3BE5-455D-94A4-B4944A0175A7}" type="sibTrans" cxnId="{C7BCD784-BF90-4F25-AC26-2B55E07940F3}">
      <dgm:prSet/>
      <dgm:spPr/>
      <dgm:t>
        <a:bodyPr/>
        <a:lstStyle/>
        <a:p>
          <a:endParaRPr lang="da-DK" sz="800">
            <a:latin typeface="+mj-lt"/>
          </a:endParaRPr>
        </a:p>
      </dgm:t>
    </dgm:pt>
    <dgm:pt modelId="{540108D9-4CC9-4B86-A3AB-600281C65005}">
      <dgm:prSet phldrT="[Tekst]" custT="1"/>
      <dgm:spPr>
        <a:solidFill>
          <a:schemeClr val="bg1"/>
        </a:solidFill>
        <a:ln>
          <a:solidFill>
            <a:srgbClr val="B8213D"/>
          </a:solidFill>
        </a:ln>
      </dgm:spPr>
      <dgm:t>
        <a:bodyPr/>
        <a:lstStyle/>
        <a:p>
          <a:r>
            <a:rPr lang="en-US" sz="800" dirty="0">
              <a:latin typeface="+mj-lt"/>
            </a:rPr>
            <a:t>Understanding stakeholders' needs and expectations</a:t>
          </a:r>
          <a:endParaRPr lang="da-DK" sz="800" dirty="0">
            <a:solidFill>
              <a:srgbClr val="5B6578"/>
            </a:solidFill>
            <a:latin typeface="+mj-lt"/>
          </a:endParaRPr>
        </a:p>
      </dgm:t>
    </dgm:pt>
    <dgm:pt modelId="{2D8E0F2F-FD9C-4360-B0F9-27766572FA6E}" type="parTrans" cxnId="{7CC55C72-1B7B-40E6-967F-738074328AFF}">
      <dgm:prSet/>
      <dgm:spPr>
        <a:solidFill>
          <a:schemeClr val="bg1"/>
        </a:solidFill>
        <a:ln>
          <a:solidFill>
            <a:srgbClr val="B8213D"/>
          </a:solidFill>
        </a:ln>
      </dgm:spPr>
      <dgm:t>
        <a:bodyPr/>
        <a:lstStyle/>
        <a:p>
          <a:endParaRPr lang="da-DK" sz="800">
            <a:solidFill>
              <a:srgbClr val="5B6578"/>
            </a:solidFill>
            <a:latin typeface="+mj-lt"/>
          </a:endParaRPr>
        </a:p>
      </dgm:t>
    </dgm:pt>
    <dgm:pt modelId="{39919BE0-8C73-4233-81BC-173AD6DBE707}" type="sibTrans" cxnId="{7CC55C72-1B7B-40E6-967F-738074328AFF}">
      <dgm:prSet/>
      <dgm:spPr/>
      <dgm:t>
        <a:bodyPr/>
        <a:lstStyle/>
        <a:p>
          <a:endParaRPr lang="da-DK" sz="800">
            <a:latin typeface="+mj-lt"/>
          </a:endParaRPr>
        </a:p>
      </dgm:t>
    </dgm:pt>
    <dgm:pt modelId="{70AB2CD5-16C4-43CD-8672-CB960EF4EDB3}">
      <dgm:prSet phldrT="[Tekst]" custT="1"/>
      <dgm:spPr>
        <a:solidFill>
          <a:srgbClr val="B8213D"/>
        </a:solidFill>
        <a:ln w="25400" cap="flat" cmpd="sng" algn="ctr">
          <a:noFill/>
          <a:prstDash val="solid"/>
        </a:ln>
        <a:effectLst>
          <a:outerShdw blurRad="40000" dist="20000" dir="5400000" rotWithShape="0">
            <a:srgbClr val="000000">
              <a:alpha val="38000"/>
            </a:srgbClr>
          </a:outerShdw>
        </a:effectLst>
      </dgm:spPr>
      <dgm:t>
        <a:bodyPr spcFirstLastPara="0" vert="horz" wrap="square" lIns="15240" tIns="10160" rIns="15240" bIns="10160" numCol="1" spcCol="1270" anchor="ctr" anchorCtr="0"/>
        <a:lstStyle/>
        <a:p>
          <a:pPr marL="0" lvl="0" indent="0" algn="ctr" defTabSz="355600">
            <a:lnSpc>
              <a:spcPct val="90000"/>
            </a:lnSpc>
            <a:spcBef>
              <a:spcPct val="0"/>
            </a:spcBef>
            <a:spcAft>
              <a:spcPct val="35000"/>
            </a:spcAft>
            <a:buNone/>
          </a:pPr>
          <a:r>
            <a:rPr lang="da-DK" sz="800" kern="1200" dirty="0">
              <a:solidFill>
                <a:srgbClr val="FFFFFF"/>
              </a:solidFill>
              <a:latin typeface="+mj-lt"/>
              <a:ea typeface="+mn-ea"/>
              <a:cs typeface="+mn-cs"/>
            </a:rPr>
            <a:t>5. </a:t>
          </a:r>
          <a:r>
            <a:rPr lang="da-DK" sz="800" kern="1200" dirty="0" err="1">
              <a:solidFill>
                <a:srgbClr val="FFFFFF"/>
              </a:solidFill>
              <a:latin typeface="+mj-lt"/>
              <a:ea typeface="+mn-ea"/>
              <a:cs typeface="+mn-cs"/>
            </a:rPr>
            <a:t>Leadership</a:t>
          </a:r>
          <a:endParaRPr lang="da-DK" sz="800" kern="1200" dirty="0">
            <a:solidFill>
              <a:srgbClr val="FFFFFF"/>
            </a:solidFill>
            <a:latin typeface="+mj-lt"/>
            <a:ea typeface="+mn-ea"/>
            <a:cs typeface="+mn-cs"/>
          </a:endParaRPr>
        </a:p>
      </dgm:t>
    </dgm:pt>
    <dgm:pt modelId="{D3700CB1-9F59-45F5-BA64-2E70255483DA}" type="parTrans" cxnId="{8601A005-645B-4045-A036-D0182C3F9C24}">
      <dgm:prSet/>
      <dgm:spPr/>
      <dgm:t>
        <a:bodyPr/>
        <a:lstStyle/>
        <a:p>
          <a:endParaRPr lang="da-DK" sz="800">
            <a:latin typeface="+mj-lt"/>
          </a:endParaRPr>
        </a:p>
      </dgm:t>
    </dgm:pt>
    <dgm:pt modelId="{DFAB5F7D-B4A2-45AF-910E-0E633A341140}" type="sibTrans" cxnId="{8601A005-645B-4045-A036-D0182C3F9C24}">
      <dgm:prSet/>
      <dgm:spPr/>
      <dgm:t>
        <a:bodyPr/>
        <a:lstStyle/>
        <a:p>
          <a:endParaRPr lang="da-DK" sz="800">
            <a:latin typeface="+mj-lt"/>
          </a:endParaRPr>
        </a:p>
      </dgm:t>
    </dgm:pt>
    <dgm:pt modelId="{9E4019AD-8771-47A4-9725-3AC066352EDB}">
      <dgm:prSet phldrT="[Tekst]" custT="1"/>
      <dgm:spPr>
        <a:solidFill>
          <a:schemeClr val="bg1"/>
        </a:solidFill>
        <a:ln>
          <a:solidFill>
            <a:srgbClr val="B8213D"/>
          </a:solidFill>
        </a:ln>
      </dgm:spPr>
      <dgm:t>
        <a:bodyPr/>
        <a:lstStyle/>
        <a:p>
          <a:r>
            <a:rPr lang="da-DK" sz="800" dirty="0" err="1">
              <a:latin typeface="+mj-lt"/>
            </a:rPr>
            <a:t>Leadership</a:t>
          </a:r>
          <a:r>
            <a:rPr lang="da-DK" sz="800" dirty="0">
              <a:latin typeface="+mj-lt"/>
            </a:rPr>
            <a:t> and </a:t>
          </a:r>
          <a:r>
            <a:rPr lang="da-DK" sz="800" dirty="0" err="1">
              <a:latin typeface="+mj-lt"/>
            </a:rPr>
            <a:t>commitment</a:t>
          </a:r>
          <a:endParaRPr lang="da-DK" sz="800" dirty="0">
            <a:solidFill>
              <a:srgbClr val="5B6578"/>
            </a:solidFill>
            <a:latin typeface="+mj-lt"/>
          </a:endParaRPr>
        </a:p>
      </dgm:t>
    </dgm:pt>
    <dgm:pt modelId="{840E97FA-FC6A-4414-A71B-D8F78DD59AD3}" type="parTrans" cxnId="{E705CC07-7F39-4F8A-BBAD-08D55EFE4922}">
      <dgm:prSet/>
      <dgm:spPr>
        <a:solidFill>
          <a:schemeClr val="bg1"/>
        </a:solidFill>
        <a:ln>
          <a:solidFill>
            <a:srgbClr val="B8213D"/>
          </a:solidFill>
        </a:ln>
      </dgm:spPr>
      <dgm:t>
        <a:bodyPr/>
        <a:lstStyle/>
        <a:p>
          <a:endParaRPr lang="da-DK" sz="800">
            <a:solidFill>
              <a:srgbClr val="5B6578"/>
            </a:solidFill>
            <a:latin typeface="+mj-lt"/>
          </a:endParaRPr>
        </a:p>
      </dgm:t>
    </dgm:pt>
    <dgm:pt modelId="{939FC69B-448D-4825-9AE4-64CD7C69518A}" type="sibTrans" cxnId="{E705CC07-7F39-4F8A-BBAD-08D55EFE4922}">
      <dgm:prSet/>
      <dgm:spPr/>
      <dgm:t>
        <a:bodyPr/>
        <a:lstStyle/>
        <a:p>
          <a:endParaRPr lang="da-DK" sz="800">
            <a:latin typeface="+mj-lt"/>
          </a:endParaRPr>
        </a:p>
      </dgm:t>
    </dgm:pt>
    <dgm:pt modelId="{DE6E6E2D-9098-4C91-8AF9-39C49CC29C85}">
      <dgm:prSet phldrT="[Tekst]" custT="1"/>
      <dgm:spPr>
        <a:solidFill>
          <a:schemeClr val="bg1"/>
        </a:solidFill>
        <a:ln>
          <a:solidFill>
            <a:srgbClr val="B8213D"/>
          </a:solidFill>
        </a:ln>
      </dgm:spPr>
      <dgm:t>
        <a:bodyPr/>
        <a:lstStyle/>
        <a:p>
          <a:r>
            <a:rPr lang="da-DK" sz="800" dirty="0">
              <a:latin typeface="+mj-lt"/>
            </a:rPr>
            <a:t>Policy</a:t>
          </a:r>
          <a:endParaRPr lang="da-DK" sz="800" dirty="0">
            <a:solidFill>
              <a:srgbClr val="5B6578"/>
            </a:solidFill>
            <a:latin typeface="+mj-lt"/>
          </a:endParaRPr>
        </a:p>
      </dgm:t>
    </dgm:pt>
    <dgm:pt modelId="{BDF5193E-5832-4898-AFF5-18F07FD0BFEB}" type="parTrans" cxnId="{7A9677DE-04D8-4BAE-BA46-1A9113D7C851}">
      <dgm:prSet/>
      <dgm:spPr>
        <a:solidFill>
          <a:schemeClr val="bg1"/>
        </a:solidFill>
        <a:ln>
          <a:solidFill>
            <a:srgbClr val="B8213D"/>
          </a:solidFill>
        </a:ln>
      </dgm:spPr>
      <dgm:t>
        <a:bodyPr/>
        <a:lstStyle/>
        <a:p>
          <a:endParaRPr lang="da-DK" sz="800">
            <a:solidFill>
              <a:srgbClr val="5B6578"/>
            </a:solidFill>
            <a:latin typeface="+mj-lt"/>
          </a:endParaRPr>
        </a:p>
      </dgm:t>
    </dgm:pt>
    <dgm:pt modelId="{C399BF1B-2901-4947-966A-BBEA4FCD98FC}" type="sibTrans" cxnId="{7A9677DE-04D8-4BAE-BA46-1A9113D7C851}">
      <dgm:prSet/>
      <dgm:spPr/>
      <dgm:t>
        <a:bodyPr/>
        <a:lstStyle/>
        <a:p>
          <a:endParaRPr lang="da-DK" sz="800">
            <a:latin typeface="+mj-lt"/>
          </a:endParaRPr>
        </a:p>
      </dgm:t>
    </dgm:pt>
    <dgm:pt modelId="{95837C9B-2DD2-4D16-A980-EA6207504844}">
      <dgm:prSet phldrT="[Tekst]" custT="1"/>
      <dgm:spPr>
        <a:solidFill>
          <a:schemeClr val="bg1"/>
        </a:solidFill>
        <a:ln>
          <a:solidFill>
            <a:srgbClr val="B8213D"/>
          </a:solidFill>
        </a:ln>
      </dgm:spPr>
      <dgm:t>
        <a:bodyPr/>
        <a:lstStyle/>
        <a:p>
          <a:r>
            <a:rPr lang="en-US" sz="800" dirty="0">
              <a:latin typeface="+mj-lt"/>
            </a:rPr>
            <a:t>Determination of the scope of the QMS</a:t>
          </a:r>
          <a:endParaRPr lang="da-DK" sz="800" dirty="0">
            <a:solidFill>
              <a:srgbClr val="5B6578"/>
            </a:solidFill>
            <a:latin typeface="+mj-lt"/>
          </a:endParaRPr>
        </a:p>
      </dgm:t>
    </dgm:pt>
    <dgm:pt modelId="{52AF36D8-1917-465E-B185-04CF8E28FCA6}" type="parTrans" cxnId="{E9B2AFE1-AF10-4F34-9ACD-7F13AE9BF60D}">
      <dgm:prSet/>
      <dgm:spPr>
        <a:solidFill>
          <a:schemeClr val="bg1"/>
        </a:solidFill>
        <a:ln>
          <a:solidFill>
            <a:srgbClr val="B8213D"/>
          </a:solidFill>
        </a:ln>
      </dgm:spPr>
      <dgm:t>
        <a:bodyPr/>
        <a:lstStyle/>
        <a:p>
          <a:endParaRPr lang="da-DK" sz="800">
            <a:solidFill>
              <a:srgbClr val="5B6578"/>
            </a:solidFill>
            <a:latin typeface="+mj-lt"/>
          </a:endParaRPr>
        </a:p>
      </dgm:t>
    </dgm:pt>
    <dgm:pt modelId="{69520575-A40D-47F5-B542-BEDEAB1F10D9}" type="sibTrans" cxnId="{E9B2AFE1-AF10-4F34-9ACD-7F13AE9BF60D}">
      <dgm:prSet/>
      <dgm:spPr/>
      <dgm:t>
        <a:bodyPr/>
        <a:lstStyle/>
        <a:p>
          <a:endParaRPr lang="da-DK" sz="800">
            <a:latin typeface="+mj-lt"/>
          </a:endParaRPr>
        </a:p>
      </dgm:t>
    </dgm:pt>
    <dgm:pt modelId="{890024D9-3D5B-403E-B9B6-C661952FF7C7}">
      <dgm:prSet phldrT="[Tekst]" custT="1"/>
      <dgm:spPr>
        <a:solidFill>
          <a:schemeClr val="bg1"/>
        </a:solidFill>
        <a:ln>
          <a:solidFill>
            <a:srgbClr val="B8213D"/>
          </a:solidFill>
        </a:ln>
      </dgm:spPr>
      <dgm:t>
        <a:bodyPr/>
        <a:lstStyle/>
        <a:p>
          <a:endParaRPr lang="en-US" sz="800" dirty="0">
            <a:latin typeface="+mj-lt"/>
          </a:endParaRPr>
        </a:p>
        <a:p>
          <a:r>
            <a:rPr lang="en-US" sz="800" dirty="0">
              <a:latin typeface="+mj-lt"/>
            </a:rPr>
            <a:t>The quality management system and its </a:t>
          </a:r>
          <a:r>
            <a:rPr lang="en-US" sz="800" dirty="0" err="1">
              <a:latin typeface="+mj-lt"/>
            </a:rPr>
            <a:t>processess</a:t>
          </a:r>
          <a:r>
            <a:rPr lang="en-US" sz="800" dirty="0">
              <a:latin typeface="+mj-lt"/>
            </a:rPr>
            <a:t>
</a:t>
          </a:r>
          <a:endParaRPr lang="da-DK" sz="800" dirty="0">
            <a:solidFill>
              <a:srgbClr val="5B6578"/>
            </a:solidFill>
            <a:latin typeface="+mj-lt"/>
          </a:endParaRPr>
        </a:p>
      </dgm:t>
    </dgm:pt>
    <dgm:pt modelId="{641CD44F-356B-474B-9126-A16BE73CDB1F}" type="parTrans" cxnId="{BD7156A2-D0A4-4FA5-8430-F2E85E4608C9}">
      <dgm:prSet/>
      <dgm:spPr>
        <a:solidFill>
          <a:schemeClr val="bg1"/>
        </a:solidFill>
        <a:ln>
          <a:solidFill>
            <a:srgbClr val="B8213D"/>
          </a:solidFill>
        </a:ln>
      </dgm:spPr>
      <dgm:t>
        <a:bodyPr/>
        <a:lstStyle/>
        <a:p>
          <a:endParaRPr lang="da-DK" sz="800">
            <a:solidFill>
              <a:srgbClr val="5B6578"/>
            </a:solidFill>
            <a:latin typeface="+mj-lt"/>
          </a:endParaRPr>
        </a:p>
      </dgm:t>
    </dgm:pt>
    <dgm:pt modelId="{E787FD6F-3C62-4D75-89CE-F3CDBF22B088}" type="sibTrans" cxnId="{BD7156A2-D0A4-4FA5-8430-F2E85E4608C9}">
      <dgm:prSet/>
      <dgm:spPr/>
      <dgm:t>
        <a:bodyPr/>
        <a:lstStyle/>
        <a:p>
          <a:endParaRPr lang="da-DK" sz="800">
            <a:latin typeface="+mj-lt"/>
          </a:endParaRPr>
        </a:p>
      </dgm:t>
    </dgm:pt>
    <dgm:pt modelId="{CC95903E-BDDF-444C-9842-F3AD7311C06E}">
      <dgm:prSet phldrT="[Tekst]" custT="1"/>
      <dgm:spPr>
        <a:solidFill>
          <a:schemeClr val="bg1"/>
        </a:solidFill>
        <a:ln>
          <a:solidFill>
            <a:srgbClr val="B8213D"/>
          </a:solidFill>
        </a:ln>
      </dgm:spPr>
      <dgm:t>
        <a:bodyPr/>
        <a:lstStyle/>
        <a:p>
          <a:r>
            <a:rPr lang="en-US" sz="800" dirty="0">
              <a:latin typeface="+mj-lt"/>
            </a:rPr>
            <a:t>Roles, responsibilities and authorities in the organization</a:t>
          </a:r>
          <a:endParaRPr lang="da-DK" sz="800" dirty="0">
            <a:solidFill>
              <a:srgbClr val="5B6578"/>
            </a:solidFill>
            <a:latin typeface="+mj-lt"/>
          </a:endParaRPr>
        </a:p>
      </dgm:t>
    </dgm:pt>
    <dgm:pt modelId="{2796EDBF-21CB-41A5-A314-AC0EBF33B20D}" type="parTrans" cxnId="{10A6CFF4-E2E9-406A-AEFC-7C8366F946CB}">
      <dgm:prSet/>
      <dgm:spPr>
        <a:solidFill>
          <a:schemeClr val="bg1"/>
        </a:solidFill>
        <a:ln>
          <a:solidFill>
            <a:srgbClr val="B8213D"/>
          </a:solidFill>
        </a:ln>
      </dgm:spPr>
      <dgm:t>
        <a:bodyPr/>
        <a:lstStyle/>
        <a:p>
          <a:endParaRPr lang="da-DK" sz="800">
            <a:solidFill>
              <a:srgbClr val="5B6578"/>
            </a:solidFill>
            <a:latin typeface="+mj-lt"/>
          </a:endParaRPr>
        </a:p>
      </dgm:t>
    </dgm:pt>
    <dgm:pt modelId="{4CD4C0A4-E269-4FDB-A0CC-98784FF14F4E}" type="sibTrans" cxnId="{10A6CFF4-E2E9-406A-AEFC-7C8366F946CB}">
      <dgm:prSet/>
      <dgm:spPr/>
      <dgm:t>
        <a:bodyPr/>
        <a:lstStyle/>
        <a:p>
          <a:endParaRPr lang="da-DK" sz="800">
            <a:latin typeface="+mj-lt"/>
          </a:endParaRPr>
        </a:p>
      </dgm:t>
    </dgm:pt>
    <dgm:pt modelId="{A6CCAF10-E5D5-4644-8170-D69F019C1866}">
      <dgm:prSet phldrT="[Tekst]" custT="1"/>
      <dgm:spPr>
        <a:solidFill>
          <a:schemeClr val="tx1"/>
        </a:solidFill>
        <a:ln>
          <a:solidFill>
            <a:schemeClr val="tx1"/>
          </a:solidFill>
        </a:ln>
      </dgm:spPr>
      <dgm:t>
        <a:bodyPr/>
        <a:lstStyle/>
        <a:p>
          <a:r>
            <a:rPr lang="da-DK" sz="800" dirty="0">
              <a:latin typeface="+mj-lt"/>
            </a:rPr>
            <a:t>6. Planning</a:t>
          </a:r>
          <a:endParaRPr lang="da-DK" sz="800" dirty="0">
            <a:solidFill>
              <a:schemeClr val="bg1"/>
            </a:solidFill>
            <a:latin typeface="+mj-lt"/>
          </a:endParaRPr>
        </a:p>
      </dgm:t>
    </dgm:pt>
    <dgm:pt modelId="{B7911AFB-36F3-42DA-AD35-2D00D251B0DC}" type="parTrans" cxnId="{77E006DD-EDE1-4978-B949-354C6F59CD54}">
      <dgm:prSet/>
      <dgm:spPr/>
      <dgm:t>
        <a:bodyPr/>
        <a:lstStyle/>
        <a:p>
          <a:endParaRPr lang="da-DK" sz="800">
            <a:latin typeface="+mj-lt"/>
          </a:endParaRPr>
        </a:p>
      </dgm:t>
    </dgm:pt>
    <dgm:pt modelId="{1E15F80B-D665-41BD-BF24-249950CCA85C}" type="sibTrans" cxnId="{77E006DD-EDE1-4978-B949-354C6F59CD54}">
      <dgm:prSet/>
      <dgm:spPr/>
      <dgm:t>
        <a:bodyPr/>
        <a:lstStyle/>
        <a:p>
          <a:endParaRPr lang="da-DK" sz="800">
            <a:latin typeface="+mj-lt"/>
          </a:endParaRPr>
        </a:p>
      </dgm:t>
    </dgm:pt>
    <dgm:pt modelId="{2A3F012C-F5A1-48F0-9B40-6FFEB0493DA2}">
      <dgm:prSet phldrT="[Tekst]" custT="1"/>
      <dgm:spPr>
        <a:solidFill>
          <a:srgbClr val="A7B0B5"/>
        </a:solidFill>
        <a:ln>
          <a:solidFill>
            <a:srgbClr val="A7B0B5"/>
          </a:solidFill>
        </a:ln>
      </dgm:spPr>
      <dgm:t>
        <a:bodyPr/>
        <a:lstStyle/>
        <a:p>
          <a:r>
            <a:rPr lang="da-DK" sz="800" dirty="0">
              <a:latin typeface="+mj-lt"/>
            </a:rPr>
            <a:t>7. Support </a:t>
          </a:r>
          <a:r>
            <a:rPr lang="da-DK" sz="800" dirty="0" err="1">
              <a:latin typeface="+mj-lt"/>
            </a:rPr>
            <a:t>activities</a:t>
          </a:r>
          <a:r>
            <a:rPr lang="da-DK" sz="800" dirty="0">
              <a:latin typeface="+mj-lt"/>
            </a:rPr>
            <a:t> and </a:t>
          </a:r>
          <a:r>
            <a:rPr lang="da-DK" sz="800" dirty="0" err="1">
              <a:latin typeface="+mj-lt"/>
            </a:rPr>
            <a:t>functions</a:t>
          </a:r>
          <a:endParaRPr lang="da-DK" sz="800" dirty="0">
            <a:solidFill>
              <a:schemeClr val="bg1"/>
            </a:solidFill>
            <a:latin typeface="+mj-lt"/>
          </a:endParaRPr>
        </a:p>
      </dgm:t>
    </dgm:pt>
    <dgm:pt modelId="{9AE6BAE2-BCB8-46FD-80E5-6DE03FDF2A32}" type="parTrans" cxnId="{6ED4A31F-A406-4195-88E6-C6BF0978FE02}">
      <dgm:prSet/>
      <dgm:spPr/>
      <dgm:t>
        <a:bodyPr/>
        <a:lstStyle/>
        <a:p>
          <a:endParaRPr lang="da-DK" sz="800">
            <a:latin typeface="+mj-lt"/>
          </a:endParaRPr>
        </a:p>
      </dgm:t>
    </dgm:pt>
    <dgm:pt modelId="{D5EF29C5-EC8A-4F3A-A20B-576DE6D7C04E}" type="sibTrans" cxnId="{6ED4A31F-A406-4195-88E6-C6BF0978FE02}">
      <dgm:prSet/>
      <dgm:spPr/>
      <dgm:t>
        <a:bodyPr/>
        <a:lstStyle/>
        <a:p>
          <a:endParaRPr lang="da-DK" sz="800">
            <a:latin typeface="+mj-lt"/>
          </a:endParaRPr>
        </a:p>
      </dgm:t>
    </dgm:pt>
    <dgm:pt modelId="{10F35CDF-136B-46E5-8AFF-D57A74E67E3C}">
      <dgm:prSet phldrT="[Tekst]" custT="1"/>
      <dgm:spPr>
        <a:solidFill>
          <a:srgbClr val="A7B0B5"/>
        </a:solidFill>
        <a:ln>
          <a:solidFill>
            <a:srgbClr val="A7B0B5"/>
          </a:solidFill>
        </a:ln>
      </dgm:spPr>
      <dgm:t>
        <a:bodyPr/>
        <a:lstStyle/>
        <a:p>
          <a:r>
            <a:rPr lang="da-DK" sz="800" dirty="0">
              <a:latin typeface="+mj-lt"/>
            </a:rPr>
            <a:t>8. Operation</a:t>
          </a:r>
        </a:p>
      </dgm:t>
    </dgm:pt>
    <dgm:pt modelId="{7663C7C2-A8B9-4D70-9758-D48B5CEE657D}" type="parTrans" cxnId="{1124C9B2-EF85-4D20-A735-E5F336B795E7}">
      <dgm:prSet/>
      <dgm:spPr/>
      <dgm:t>
        <a:bodyPr/>
        <a:lstStyle/>
        <a:p>
          <a:endParaRPr lang="da-DK" sz="800">
            <a:latin typeface="+mj-lt"/>
          </a:endParaRPr>
        </a:p>
      </dgm:t>
    </dgm:pt>
    <dgm:pt modelId="{0B4CEF3A-BB4F-4675-8FE3-08CF869D7EEB}" type="sibTrans" cxnId="{1124C9B2-EF85-4D20-A735-E5F336B795E7}">
      <dgm:prSet/>
      <dgm:spPr/>
      <dgm:t>
        <a:bodyPr/>
        <a:lstStyle/>
        <a:p>
          <a:endParaRPr lang="da-DK" sz="800">
            <a:latin typeface="+mj-lt"/>
          </a:endParaRPr>
        </a:p>
      </dgm:t>
    </dgm:pt>
    <dgm:pt modelId="{FDFAF21F-2BC1-42C0-81F1-6EA662E27C86}">
      <dgm:prSet phldrT="[Tekst]" custT="1"/>
      <dgm:spPr>
        <a:solidFill>
          <a:srgbClr val="5B6375"/>
        </a:solidFill>
        <a:ln w="25400" cap="flat" cmpd="sng" algn="ctr">
          <a:solidFill>
            <a:srgbClr val="5B6375"/>
          </a:solidFill>
          <a:prstDash val="solid"/>
        </a:ln>
        <a:effectLst/>
      </dgm:spPr>
      <dgm:t>
        <a:bodyPr spcFirstLastPara="0" vert="horz" wrap="square" lIns="15240" tIns="10160" rIns="15240" bIns="10160" numCol="1" spcCol="1270" anchor="ctr" anchorCtr="0"/>
        <a:lstStyle/>
        <a:p>
          <a:pPr marL="0" lvl="0" indent="0" algn="ctr" defTabSz="355600">
            <a:lnSpc>
              <a:spcPct val="90000"/>
            </a:lnSpc>
            <a:spcBef>
              <a:spcPct val="0"/>
            </a:spcBef>
            <a:spcAft>
              <a:spcPct val="35000"/>
            </a:spcAft>
            <a:buNone/>
          </a:pPr>
          <a:r>
            <a:rPr lang="da-DK" sz="800" kern="1200" dirty="0">
              <a:solidFill>
                <a:srgbClr val="FFFFFF"/>
              </a:solidFill>
              <a:latin typeface="+mj-lt"/>
              <a:ea typeface="+mn-ea"/>
              <a:cs typeface="+mn-cs"/>
            </a:rPr>
            <a:t>9. Performance </a:t>
          </a:r>
          <a:r>
            <a:rPr lang="da-DK" sz="800" kern="1200" dirty="0" err="1">
              <a:solidFill>
                <a:srgbClr val="FFFFFF"/>
              </a:solidFill>
              <a:latin typeface="+mj-lt"/>
              <a:ea typeface="+mn-ea"/>
              <a:cs typeface="+mn-cs"/>
            </a:rPr>
            <a:t>evaluation</a:t>
          </a:r>
          <a:endParaRPr lang="da-DK" sz="800" kern="1200" dirty="0">
            <a:solidFill>
              <a:srgbClr val="FFFFFF"/>
            </a:solidFill>
            <a:latin typeface="+mj-lt"/>
            <a:ea typeface="+mn-ea"/>
            <a:cs typeface="+mn-cs"/>
          </a:endParaRPr>
        </a:p>
      </dgm:t>
    </dgm:pt>
    <dgm:pt modelId="{E02356C9-7398-40FE-B09F-C67470C5924F}" type="parTrans" cxnId="{507DAB85-0E7B-4839-922B-9811AAEE626D}">
      <dgm:prSet/>
      <dgm:spPr/>
      <dgm:t>
        <a:bodyPr/>
        <a:lstStyle/>
        <a:p>
          <a:endParaRPr lang="da-DK" sz="800">
            <a:latin typeface="+mj-lt"/>
          </a:endParaRPr>
        </a:p>
      </dgm:t>
    </dgm:pt>
    <dgm:pt modelId="{A67A7FCC-11C3-40DF-9B18-69F72CBB81B6}" type="sibTrans" cxnId="{507DAB85-0E7B-4839-922B-9811AAEE626D}">
      <dgm:prSet/>
      <dgm:spPr/>
      <dgm:t>
        <a:bodyPr/>
        <a:lstStyle/>
        <a:p>
          <a:endParaRPr lang="da-DK" sz="800">
            <a:latin typeface="+mj-lt"/>
          </a:endParaRPr>
        </a:p>
      </dgm:t>
    </dgm:pt>
    <dgm:pt modelId="{9C5529D2-2ED8-4144-B3D7-7450012ABC4A}">
      <dgm:prSet phldrT="[Tekst]" custT="1"/>
      <dgm:spPr>
        <a:solidFill>
          <a:srgbClr val="818787"/>
        </a:solidFill>
        <a:ln>
          <a:solidFill>
            <a:srgbClr val="818787"/>
          </a:solidFill>
        </a:ln>
      </dgm:spPr>
      <dgm:t>
        <a:bodyPr/>
        <a:lstStyle/>
        <a:p>
          <a:r>
            <a:rPr lang="da-DK" sz="800" dirty="0">
              <a:latin typeface="+mj-lt"/>
            </a:rPr>
            <a:t>10. </a:t>
          </a:r>
          <a:r>
            <a:rPr lang="da-DK" sz="800" dirty="0" err="1">
              <a:latin typeface="+mj-lt"/>
            </a:rPr>
            <a:t>Improvement</a:t>
          </a:r>
          <a:endParaRPr lang="da-DK" sz="800" dirty="0">
            <a:latin typeface="+mj-lt"/>
          </a:endParaRPr>
        </a:p>
      </dgm:t>
    </dgm:pt>
    <dgm:pt modelId="{1D73D597-2A77-40E1-B82E-2C2C03FF75DD}" type="parTrans" cxnId="{A21C2995-F6E0-4FD6-82EA-7C5584F51585}">
      <dgm:prSet/>
      <dgm:spPr/>
      <dgm:t>
        <a:bodyPr/>
        <a:lstStyle/>
        <a:p>
          <a:endParaRPr lang="da-DK" sz="800">
            <a:latin typeface="+mj-lt"/>
          </a:endParaRPr>
        </a:p>
      </dgm:t>
    </dgm:pt>
    <dgm:pt modelId="{17873457-8E62-4FFF-9A39-72273A81782B}" type="sibTrans" cxnId="{A21C2995-F6E0-4FD6-82EA-7C5584F51585}">
      <dgm:prSet/>
      <dgm:spPr/>
      <dgm:t>
        <a:bodyPr/>
        <a:lstStyle/>
        <a:p>
          <a:endParaRPr lang="da-DK" sz="800">
            <a:latin typeface="+mj-lt"/>
          </a:endParaRPr>
        </a:p>
      </dgm:t>
    </dgm:pt>
    <dgm:pt modelId="{EC685DC3-84CC-4B21-A991-9E910B5A2B19}">
      <dgm:prSet phldrT="[Tekst]" custT="1"/>
      <dgm:spPr>
        <a:solidFill>
          <a:schemeClr val="bg1"/>
        </a:solidFill>
        <a:ln>
          <a:solidFill>
            <a:schemeClr val="tx1"/>
          </a:solidFill>
        </a:ln>
      </dgm:spPr>
      <dgm:t>
        <a:bodyPr/>
        <a:lstStyle/>
        <a:p>
          <a:pPr algn="ctr">
            <a:lnSpc>
              <a:spcPct val="90000"/>
            </a:lnSpc>
            <a:spcAft>
              <a:spcPts val="42"/>
            </a:spcAft>
          </a:pPr>
          <a:r>
            <a:rPr lang="en-US" sz="800" dirty="0">
              <a:latin typeface="+mj-lt"/>
            </a:rPr>
            <a:t>Actions to address 
risks and opportunities</a:t>
          </a:r>
          <a:endParaRPr lang="da-DK" sz="800" dirty="0">
            <a:solidFill>
              <a:srgbClr val="5B6578"/>
            </a:solidFill>
            <a:latin typeface="+mj-lt"/>
          </a:endParaRPr>
        </a:p>
      </dgm:t>
    </dgm:pt>
    <dgm:pt modelId="{CF6144FB-51C8-4A75-9A34-969988657756}" type="parTrans" cxnId="{2F1A28FB-3CEB-470A-8BD3-AF86E68FBA1F}">
      <dgm:prSet/>
      <dgm:spPr>
        <a:solidFill>
          <a:schemeClr val="bg1"/>
        </a:solidFill>
        <a:ln>
          <a:solidFill>
            <a:schemeClr val="tx1"/>
          </a:solidFill>
        </a:ln>
      </dgm:spPr>
      <dgm:t>
        <a:bodyPr/>
        <a:lstStyle/>
        <a:p>
          <a:endParaRPr lang="da-DK" sz="800">
            <a:solidFill>
              <a:srgbClr val="5B6578"/>
            </a:solidFill>
            <a:latin typeface="+mj-lt"/>
          </a:endParaRPr>
        </a:p>
      </dgm:t>
    </dgm:pt>
    <dgm:pt modelId="{72978202-42F1-4669-8886-C8C19AE4878B}" type="sibTrans" cxnId="{2F1A28FB-3CEB-470A-8BD3-AF86E68FBA1F}">
      <dgm:prSet/>
      <dgm:spPr/>
      <dgm:t>
        <a:bodyPr/>
        <a:lstStyle/>
        <a:p>
          <a:endParaRPr lang="da-DK" sz="800">
            <a:latin typeface="+mj-lt"/>
          </a:endParaRPr>
        </a:p>
      </dgm:t>
    </dgm:pt>
    <dgm:pt modelId="{A033B1C1-9451-4532-A0E4-5C4F534410C5}">
      <dgm:prSet phldrT="[Tekst]" custT="1"/>
      <dgm:spPr>
        <a:solidFill>
          <a:schemeClr val="bg1"/>
        </a:solidFill>
        <a:ln>
          <a:solidFill>
            <a:schemeClr val="tx1"/>
          </a:solidFill>
        </a:ln>
      </dgm:spPr>
      <dgm:t>
        <a:bodyPr/>
        <a:lstStyle/>
        <a:p>
          <a:r>
            <a:rPr lang="en-US" sz="800" dirty="0">
              <a:latin typeface="+mj-lt"/>
            </a:rPr>
            <a:t>Quality goals and planning to achieve them</a:t>
          </a:r>
          <a:endParaRPr lang="da-DK" sz="800" dirty="0">
            <a:solidFill>
              <a:srgbClr val="5B6578"/>
            </a:solidFill>
            <a:latin typeface="+mj-lt"/>
          </a:endParaRPr>
        </a:p>
      </dgm:t>
    </dgm:pt>
    <dgm:pt modelId="{2FA342B4-A964-4CA4-992D-1F9FFE85963B}" type="parTrans" cxnId="{E9406C8C-EEF9-477D-B556-7BB6529C4427}">
      <dgm:prSet/>
      <dgm:spPr>
        <a:solidFill>
          <a:schemeClr val="bg1"/>
        </a:solidFill>
        <a:ln>
          <a:solidFill>
            <a:schemeClr val="tx1"/>
          </a:solidFill>
        </a:ln>
      </dgm:spPr>
      <dgm:t>
        <a:bodyPr/>
        <a:lstStyle/>
        <a:p>
          <a:endParaRPr lang="da-DK" sz="800">
            <a:solidFill>
              <a:srgbClr val="5B6578"/>
            </a:solidFill>
            <a:latin typeface="+mj-lt"/>
          </a:endParaRPr>
        </a:p>
      </dgm:t>
    </dgm:pt>
    <dgm:pt modelId="{AD9E47EB-D88A-4C8C-B121-6C9E97BCB596}" type="sibTrans" cxnId="{E9406C8C-EEF9-477D-B556-7BB6529C4427}">
      <dgm:prSet/>
      <dgm:spPr/>
      <dgm:t>
        <a:bodyPr/>
        <a:lstStyle/>
        <a:p>
          <a:endParaRPr lang="da-DK" sz="800">
            <a:latin typeface="+mj-lt"/>
          </a:endParaRPr>
        </a:p>
      </dgm:t>
    </dgm:pt>
    <dgm:pt modelId="{554AEA70-0A01-462B-AEFD-06CE5E3C2180}">
      <dgm:prSet phldrT="[Tekst]" custT="1"/>
      <dgm:spPr>
        <a:solidFill>
          <a:schemeClr val="bg1"/>
        </a:solidFill>
        <a:ln>
          <a:solidFill>
            <a:schemeClr val="tx1"/>
          </a:solidFill>
        </a:ln>
      </dgm:spPr>
      <dgm:t>
        <a:bodyPr/>
        <a:lstStyle/>
        <a:p>
          <a:r>
            <a:rPr lang="da-DK" sz="800" dirty="0">
              <a:latin typeface="+mj-lt"/>
            </a:rPr>
            <a:t>Planning </a:t>
          </a:r>
          <a:r>
            <a:rPr lang="da-DK" sz="800" dirty="0" err="1">
              <a:latin typeface="+mj-lt"/>
            </a:rPr>
            <a:t>changes</a:t>
          </a:r>
          <a:endParaRPr lang="da-DK" sz="800" dirty="0">
            <a:solidFill>
              <a:srgbClr val="5B6578"/>
            </a:solidFill>
            <a:latin typeface="+mj-lt"/>
          </a:endParaRPr>
        </a:p>
      </dgm:t>
    </dgm:pt>
    <dgm:pt modelId="{3D01AAEC-277D-441B-80DA-79BDA0F3EF83}" type="parTrans" cxnId="{1FBCE14D-7ADB-4C15-9BFA-B1BE02CE1688}">
      <dgm:prSet/>
      <dgm:spPr>
        <a:solidFill>
          <a:schemeClr val="bg1"/>
        </a:solidFill>
        <a:ln>
          <a:solidFill>
            <a:schemeClr val="tx1"/>
          </a:solidFill>
        </a:ln>
      </dgm:spPr>
      <dgm:t>
        <a:bodyPr/>
        <a:lstStyle/>
        <a:p>
          <a:endParaRPr lang="da-DK" sz="800">
            <a:solidFill>
              <a:srgbClr val="5B6578"/>
            </a:solidFill>
            <a:latin typeface="+mj-lt"/>
          </a:endParaRPr>
        </a:p>
      </dgm:t>
    </dgm:pt>
    <dgm:pt modelId="{8CE74B6B-83B5-40D9-87B7-B0D8266DABD8}" type="sibTrans" cxnId="{1FBCE14D-7ADB-4C15-9BFA-B1BE02CE1688}">
      <dgm:prSet/>
      <dgm:spPr/>
      <dgm:t>
        <a:bodyPr/>
        <a:lstStyle/>
        <a:p>
          <a:endParaRPr lang="da-DK" sz="800">
            <a:latin typeface="+mj-lt"/>
          </a:endParaRPr>
        </a:p>
      </dgm:t>
    </dgm:pt>
    <dgm:pt modelId="{FD685AC2-B56A-4CC2-9FBD-8528873AF568}">
      <dgm:prSet phldrT="[Tekst]" custT="1"/>
      <dgm:spPr>
        <a:solidFill>
          <a:schemeClr val="bg1"/>
        </a:solidFill>
        <a:ln>
          <a:solidFill>
            <a:srgbClr val="A7B0B5"/>
          </a:solidFill>
        </a:ln>
      </dgm:spPr>
      <dgm:t>
        <a:bodyPr/>
        <a:lstStyle/>
        <a:p>
          <a:r>
            <a:rPr lang="da-DK" sz="800" dirty="0">
              <a:latin typeface="+mj-lt"/>
            </a:rPr>
            <a:t>Resources
</a:t>
          </a:r>
          <a:endParaRPr lang="da-DK" sz="800" dirty="0">
            <a:solidFill>
              <a:srgbClr val="5B6578"/>
            </a:solidFill>
            <a:latin typeface="+mj-lt"/>
          </a:endParaRPr>
        </a:p>
      </dgm:t>
    </dgm:pt>
    <dgm:pt modelId="{B17B3FDB-B94B-4C8C-A5E6-88B64A1C4910}" type="parTrans" cxnId="{1BC64D44-02BA-48DE-9C2A-2CF14E0E9195}">
      <dgm:prSet/>
      <dgm:spPr>
        <a:solidFill>
          <a:schemeClr val="bg1"/>
        </a:solidFill>
        <a:ln>
          <a:solidFill>
            <a:srgbClr val="A7B0B5"/>
          </a:solidFill>
        </a:ln>
      </dgm:spPr>
      <dgm:t>
        <a:bodyPr/>
        <a:lstStyle/>
        <a:p>
          <a:endParaRPr lang="da-DK" sz="800">
            <a:solidFill>
              <a:srgbClr val="5B6578"/>
            </a:solidFill>
            <a:latin typeface="+mj-lt"/>
          </a:endParaRPr>
        </a:p>
      </dgm:t>
    </dgm:pt>
    <dgm:pt modelId="{98B5CF4F-AC95-470C-B9CA-24777B4F25FC}" type="sibTrans" cxnId="{1BC64D44-02BA-48DE-9C2A-2CF14E0E9195}">
      <dgm:prSet/>
      <dgm:spPr/>
      <dgm:t>
        <a:bodyPr/>
        <a:lstStyle/>
        <a:p>
          <a:endParaRPr lang="da-DK" sz="800">
            <a:latin typeface="+mj-lt"/>
          </a:endParaRPr>
        </a:p>
      </dgm:t>
    </dgm:pt>
    <dgm:pt modelId="{D63C77F5-41AC-413E-9FE1-F80C04429E00}">
      <dgm:prSet phldrT="[Tekst]" custT="1"/>
      <dgm:spPr>
        <a:solidFill>
          <a:schemeClr val="bg1"/>
        </a:solidFill>
        <a:ln>
          <a:solidFill>
            <a:srgbClr val="A7B0B5"/>
          </a:solidFill>
        </a:ln>
      </dgm:spPr>
      <dgm:t>
        <a:bodyPr/>
        <a:lstStyle/>
        <a:p>
          <a:r>
            <a:rPr lang="da-DK" sz="800" dirty="0" err="1">
              <a:latin typeface="+mj-lt"/>
            </a:rPr>
            <a:t>Competence</a:t>
          </a:r>
          <a:endParaRPr lang="da-DK" sz="800" dirty="0">
            <a:solidFill>
              <a:srgbClr val="5B6578"/>
            </a:solidFill>
            <a:latin typeface="+mj-lt"/>
          </a:endParaRPr>
        </a:p>
      </dgm:t>
    </dgm:pt>
    <dgm:pt modelId="{FBCCC619-8EE9-47B8-A8B5-868C76973D61}" type="parTrans" cxnId="{B6E7CF2D-A189-4E7C-869B-6122CD401D44}">
      <dgm:prSet/>
      <dgm:spPr>
        <a:solidFill>
          <a:schemeClr val="bg1"/>
        </a:solidFill>
        <a:ln>
          <a:solidFill>
            <a:srgbClr val="A7B0B5"/>
          </a:solidFill>
        </a:ln>
      </dgm:spPr>
      <dgm:t>
        <a:bodyPr/>
        <a:lstStyle/>
        <a:p>
          <a:endParaRPr lang="da-DK" sz="800">
            <a:solidFill>
              <a:srgbClr val="5B6578"/>
            </a:solidFill>
            <a:latin typeface="+mj-lt"/>
          </a:endParaRPr>
        </a:p>
      </dgm:t>
    </dgm:pt>
    <dgm:pt modelId="{949AD7B1-E5F8-4450-A3FD-F9D6634BAF1E}" type="sibTrans" cxnId="{B6E7CF2D-A189-4E7C-869B-6122CD401D44}">
      <dgm:prSet/>
      <dgm:spPr/>
      <dgm:t>
        <a:bodyPr/>
        <a:lstStyle/>
        <a:p>
          <a:endParaRPr lang="da-DK" sz="800">
            <a:latin typeface="+mj-lt"/>
          </a:endParaRPr>
        </a:p>
      </dgm:t>
    </dgm:pt>
    <dgm:pt modelId="{EF1326B0-AC49-4949-941F-214311536074}">
      <dgm:prSet phldrT="[Tekst]" custT="1"/>
      <dgm:spPr>
        <a:solidFill>
          <a:schemeClr val="bg1"/>
        </a:solidFill>
        <a:ln>
          <a:solidFill>
            <a:srgbClr val="A7B0B5"/>
          </a:solidFill>
        </a:ln>
      </dgm:spPr>
      <dgm:t>
        <a:bodyPr/>
        <a:lstStyle/>
        <a:p>
          <a:r>
            <a:rPr lang="da-DK" sz="800" dirty="0" err="1">
              <a:latin typeface="+mj-lt"/>
            </a:rPr>
            <a:t>Awareness</a:t>
          </a:r>
          <a:endParaRPr lang="da-DK" sz="800" dirty="0">
            <a:solidFill>
              <a:srgbClr val="5B6578"/>
            </a:solidFill>
            <a:latin typeface="+mj-lt"/>
          </a:endParaRPr>
        </a:p>
      </dgm:t>
    </dgm:pt>
    <dgm:pt modelId="{EF6CDFC8-D4F5-4460-9657-D5A1674DEA02}" type="parTrans" cxnId="{4C000410-1615-49F8-B480-206E955A2FB0}">
      <dgm:prSet/>
      <dgm:spPr>
        <a:solidFill>
          <a:schemeClr val="bg1"/>
        </a:solidFill>
        <a:ln>
          <a:solidFill>
            <a:srgbClr val="A7B0B5"/>
          </a:solidFill>
        </a:ln>
      </dgm:spPr>
      <dgm:t>
        <a:bodyPr/>
        <a:lstStyle/>
        <a:p>
          <a:endParaRPr lang="da-DK" sz="800">
            <a:solidFill>
              <a:srgbClr val="5B6578"/>
            </a:solidFill>
            <a:latin typeface="+mj-lt"/>
          </a:endParaRPr>
        </a:p>
      </dgm:t>
    </dgm:pt>
    <dgm:pt modelId="{CF989A94-E823-4C43-A2C3-EAB689BE6698}" type="sibTrans" cxnId="{4C000410-1615-49F8-B480-206E955A2FB0}">
      <dgm:prSet/>
      <dgm:spPr/>
      <dgm:t>
        <a:bodyPr/>
        <a:lstStyle/>
        <a:p>
          <a:endParaRPr lang="da-DK" sz="800">
            <a:latin typeface="+mj-lt"/>
          </a:endParaRPr>
        </a:p>
      </dgm:t>
    </dgm:pt>
    <dgm:pt modelId="{5171E220-F71B-443E-9534-D40A85EE6496}">
      <dgm:prSet phldrT="[Tekst]" custT="1"/>
      <dgm:spPr>
        <a:solidFill>
          <a:schemeClr val="bg1"/>
        </a:solidFill>
        <a:ln>
          <a:solidFill>
            <a:srgbClr val="A7B0B5"/>
          </a:solidFill>
        </a:ln>
      </dgm:spPr>
      <dgm:t>
        <a:bodyPr/>
        <a:lstStyle/>
        <a:p>
          <a:r>
            <a:rPr lang="da-DK" sz="800" dirty="0" err="1">
              <a:latin typeface="+mj-lt"/>
            </a:rPr>
            <a:t>Communication</a:t>
          </a:r>
          <a:endParaRPr lang="da-DK" sz="800" dirty="0">
            <a:solidFill>
              <a:srgbClr val="5B6578"/>
            </a:solidFill>
            <a:latin typeface="+mj-lt"/>
          </a:endParaRPr>
        </a:p>
      </dgm:t>
    </dgm:pt>
    <dgm:pt modelId="{4658E511-4701-4505-84D5-4A3051612C60}" type="parTrans" cxnId="{1EB1013C-2143-4E98-B26D-B1F9ABAF3C4D}">
      <dgm:prSet/>
      <dgm:spPr>
        <a:solidFill>
          <a:schemeClr val="bg1"/>
        </a:solidFill>
        <a:ln>
          <a:solidFill>
            <a:srgbClr val="A7B0B5"/>
          </a:solidFill>
        </a:ln>
      </dgm:spPr>
      <dgm:t>
        <a:bodyPr/>
        <a:lstStyle/>
        <a:p>
          <a:endParaRPr lang="da-DK" sz="800">
            <a:solidFill>
              <a:srgbClr val="5B6578"/>
            </a:solidFill>
            <a:latin typeface="+mj-lt"/>
          </a:endParaRPr>
        </a:p>
      </dgm:t>
    </dgm:pt>
    <dgm:pt modelId="{21AF5EFC-C466-44E4-9FB1-093B434EB923}" type="sibTrans" cxnId="{1EB1013C-2143-4E98-B26D-B1F9ABAF3C4D}">
      <dgm:prSet/>
      <dgm:spPr/>
      <dgm:t>
        <a:bodyPr/>
        <a:lstStyle/>
        <a:p>
          <a:endParaRPr lang="da-DK" sz="800">
            <a:latin typeface="+mj-lt"/>
          </a:endParaRPr>
        </a:p>
      </dgm:t>
    </dgm:pt>
    <dgm:pt modelId="{9D830F1C-4B1E-46B7-85C6-647954BDFF90}">
      <dgm:prSet phldrT="[Tekst]" custT="1"/>
      <dgm:spPr>
        <a:solidFill>
          <a:schemeClr val="bg1"/>
        </a:solidFill>
        <a:ln>
          <a:solidFill>
            <a:srgbClr val="A7B0B5"/>
          </a:solidFill>
        </a:ln>
      </dgm:spPr>
      <dgm:t>
        <a:bodyPr/>
        <a:lstStyle/>
        <a:p>
          <a:r>
            <a:rPr lang="da-DK" sz="800" dirty="0" err="1">
              <a:latin typeface="+mj-lt"/>
            </a:rPr>
            <a:t>Documented</a:t>
          </a:r>
          <a:r>
            <a:rPr lang="da-DK" sz="800" dirty="0">
              <a:latin typeface="+mj-lt"/>
            </a:rPr>
            <a:t> information
</a:t>
          </a:r>
          <a:endParaRPr lang="da-DK" sz="800" dirty="0">
            <a:solidFill>
              <a:srgbClr val="5B6578"/>
            </a:solidFill>
            <a:latin typeface="+mj-lt"/>
          </a:endParaRPr>
        </a:p>
      </dgm:t>
    </dgm:pt>
    <dgm:pt modelId="{A9134DF5-992E-4FC9-BF0E-3136881947A3}" type="parTrans" cxnId="{7F544DFF-9743-4313-AA97-6C409DA1EA5C}">
      <dgm:prSet/>
      <dgm:spPr>
        <a:solidFill>
          <a:schemeClr val="bg1"/>
        </a:solidFill>
        <a:ln>
          <a:solidFill>
            <a:srgbClr val="A7B0B5"/>
          </a:solidFill>
        </a:ln>
      </dgm:spPr>
      <dgm:t>
        <a:bodyPr/>
        <a:lstStyle/>
        <a:p>
          <a:endParaRPr lang="da-DK" sz="800">
            <a:solidFill>
              <a:srgbClr val="5B6578"/>
            </a:solidFill>
            <a:latin typeface="+mj-lt"/>
          </a:endParaRPr>
        </a:p>
      </dgm:t>
    </dgm:pt>
    <dgm:pt modelId="{2B98834B-AF4E-4B63-AFA1-D48D1497CD0C}" type="sibTrans" cxnId="{7F544DFF-9743-4313-AA97-6C409DA1EA5C}">
      <dgm:prSet/>
      <dgm:spPr/>
      <dgm:t>
        <a:bodyPr/>
        <a:lstStyle/>
        <a:p>
          <a:endParaRPr lang="da-DK" sz="800">
            <a:latin typeface="+mj-lt"/>
          </a:endParaRPr>
        </a:p>
      </dgm:t>
    </dgm:pt>
    <dgm:pt modelId="{E1EFDFEE-8EA9-467A-B4B0-12EFF10DD6FB}">
      <dgm:prSet phldrT="[Tekst]" custT="1"/>
      <dgm:spPr>
        <a:ln>
          <a:solidFill>
            <a:srgbClr val="A7B0B5"/>
          </a:solidFill>
        </a:ln>
      </dgm:spPr>
      <dgm:t>
        <a:bodyPr/>
        <a:lstStyle/>
        <a:p>
          <a:r>
            <a:rPr lang="da-DK" sz="800" dirty="0">
              <a:latin typeface="+mj-lt"/>
            </a:rPr>
            <a:t>Operational </a:t>
          </a:r>
          <a:r>
            <a:rPr lang="da-DK" sz="800" dirty="0" err="1">
              <a:latin typeface="+mj-lt"/>
            </a:rPr>
            <a:t>planning</a:t>
          </a:r>
          <a:r>
            <a:rPr lang="da-DK" sz="800" dirty="0">
              <a:latin typeface="+mj-lt"/>
            </a:rPr>
            <a:t> and management
</a:t>
          </a:r>
          <a:endParaRPr lang="da-DK" sz="800" dirty="0">
            <a:solidFill>
              <a:srgbClr val="5B6578"/>
            </a:solidFill>
            <a:latin typeface="+mj-lt"/>
          </a:endParaRPr>
        </a:p>
      </dgm:t>
    </dgm:pt>
    <dgm:pt modelId="{EF175304-5DE9-494C-9C14-128336C59C3D}" type="parTrans" cxnId="{4FE2516C-2F0C-4945-8EE7-3188470A1D64}">
      <dgm:prSet/>
      <dgm:spPr>
        <a:ln>
          <a:solidFill>
            <a:srgbClr val="A7B0B5"/>
          </a:solidFill>
        </a:ln>
      </dgm:spPr>
      <dgm:t>
        <a:bodyPr/>
        <a:lstStyle/>
        <a:p>
          <a:endParaRPr lang="da-DK" sz="800">
            <a:solidFill>
              <a:srgbClr val="5B6578"/>
            </a:solidFill>
            <a:latin typeface="+mj-lt"/>
          </a:endParaRPr>
        </a:p>
      </dgm:t>
    </dgm:pt>
    <dgm:pt modelId="{B96DC8EF-7547-4B12-9253-908A9C637358}" type="sibTrans" cxnId="{4FE2516C-2F0C-4945-8EE7-3188470A1D64}">
      <dgm:prSet/>
      <dgm:spPr/>
      <dgm:t>
        <a:bodyPr/>
        <a:lstStyle/>
        <a:p>
          <a:endParaRPr lang="da-DK" sz="800">
            <a:latin typeface="+mj-lt"/>
          </a:endParaRPr>
        </a:p>
      </dgm:t>
    </dgm:pt>
    <dgm:pt modelId="{210E5463-EAC7-49C8-AE31-CF13B023BF4B}">
      <dgm:prSet phldrT="[Tekst]" custT="1"/>
      <dgm:spPr>
        <a:ln>
          <a:solidFill>
            <a:srgbClr val="A7B0B5"/>
          </a:solidFill>
        </a:ln>
      </dgm:spPr>
      <dgm:t>
        <a:bodyPr/>
        <a:lstStyle/>
        <a:p>
          <a:r>
            <a:rPr lang="en-US" sz="800" dirty="0">
              <a:latin typeface="+mj-lt"/>
            </a:rPr>
            <a:t>Requirements for products and services</a:t>
          </a:r>
          <a:endParaRPr lang="da-DK" sz="800" dirty="0">
            <a:solidFill>
              <a:srgbClr val="5B6578"/>
            </a:solidFill>
            <a:latin typeface="+mj-lt"/>
          </a:endParaRPr>
        </a:p>
      </dgm:t>
    </dgm:pt>
    <dgm:pt modelId="{A1C0DE62-C1A9-44D1-9244-C94460BDFC3A}" type="parTrans" cxnId="{CB6A64F1-BCEA-44FF-8359-6E01405975B2}">
      <dgm:prSet/>
      <dgm:spPr>
        <a:ln>
          <a:solidFill>
            <a:srgbClr val="A7B0B5"/>
          </a:solidFill>
        </a:ln>
      </dgm:spPr>
      <dgm:t>
        <a:bodyPr/>
        <a:lstStyle/>
        <a:p>
          <a:endParaRPr lang="da-DK" sz="800">
            <a:solidFill>
              <a:srgbClr val="5B6578"/>
            </a:solidFill>
            <a:latin typeface="+mj-lt"/>
          </a:endParaRPr>
        </a:p>
      </dgm:t>
    </dgm:pt>
    <dgm:pt modelId="{890CC25E-1AE5-42B0-B5F6-77ED64D215CC}" type="sibTrans" cxnId="{CB6A64F1-BCEA-44FF-8359-6E01405975B2}">
      <dgm:prSet/>
      <dgm:spPr/>
      <dgm:t>
        <a:bodyPr/>
        <a:lstStyle/>
        <a:p>
          <a:endParaRPr lang="da-DK" sz="800">
            <a:latin typeface="+mj-lt"/>
          </a:endParaRPr>
        </a:p>
      </dgm:t>
    </dgm:pt>
    <dgm:pt modelId="{96768C65-88E1-428F-A371-A2423AD9EBC0}">
      <dgm:prSet phldrT="[Tekst]" custT="1"/>
      <dgm:spPr>
        <a:ln>
          <a:solidFill>
            <a:srgbClr val="A7B0B5"/>
          </a:solidFill>
        </a:ln>
      </dgm:spPr>
      <dgm:t>
        <a:bodyPr/>
        <a:lstStyle/>
        <a:p>
          <a:r>
            <a:rPr lang="en-US" sz="800" dirty="0">
              <a:latin typeface="+mj-lt"/>
            </a:rPr>
            <a:t>Development of products and services</a:t>
          </a:r>
          <a:endParaRPr lang="da-DK" sz="800" dirty="0">
            <a:solidFill>
              <a:srgbClr val="5B6578"/>
            </a:solidFill>
            <a:latin typeface="+mj-lt"/>
          </a:endParaRPr>
        </a:p>
      </dgm:t>
    </dgm:pt>
    <dgm:pt modelId="{F7C6FC09-6710-4F5F-A209-68318A3F36D5}" type="parTrans" cxnId="{6D7E08D2-3E16-47E2-9A6B-3083620C5B3B}">
      <dgm:prSet/>
      <dgm:spPr>
        <a:ln>
          <a:solidFill>
            <a:srgbClr val="A7B0B5"/>
          </a:solidFill>
        </a:ln>
      </dgm:spPr>
      <dgm:t>
        <a:bodyPr/>
        <a:lstStyle/>
        <a:p>
          <a:endParaRPr lang="da-DK" sz="800">
            <a:solidFill>
              <a:srgbClr val="5B6578"/>
            </a:solidFill>
            <a:latin typeface="+mj-lt"/>
          </a:endParaRPr>
        </a:p>
      </dgm:t>
    </dgm:pt>
    <dgm:pt modelId="{5AE399E6-C841-4F2A-AFE0-327EF04A3BB3}" type="sibTrans" cxnId="{6D7E08D2-3E16-47E2-9A6B-3083620C5B3B}">
      <dgm:prSet/>
      <dgm:spPr/>
      <dgm:t>
        <a:bodyPr/>
        <a:lstStyle/>
        <a:p>
          <a:endParaRPr lang="da-DK" sz="800">
            <a:latin typeface="+mj-lt"/>
          </a:endParaRPr>
        </a:p>
      </dgm:t>
    </dgm:pt>
    <dgm:pt modelId="{61BD7D73-85D0-4C04-A806-6987367AF9E8}">
      <dgm:prSet phldrT="[Tekst]" custT="1"/>
      <dgm:spPr>
        <a:ln>
          <a:solidFill>
            <a:srgbClr val="A7B0B5"/>
          </a:solidFill>
        </a:ln>
      </dgm:spPr>
      <dgm:t>
        <a:bodyPr/>
        <a:lstStyle/>
        <a:p>
          <a:r>
            <a:rPr lang="en-US" sz="800" dirty="0">
              <a:latin typeface="+mj-lt"/>
            </a:rPr>
            <a:t>Management of processes, products and services from outside</a:t>
          </a:r>
          <a:endParaRPr lang="da-DK" sz="800" dirty="0">
            <a:solidFill>
              <a:srgbClr val="5B6578"/>
            </a:solidFill>
            <a:latin typeface="+mj-lt"/>
          </a:endParaRPr>
        </a:p>
      </dgm:t>
    </dgm:pt>
    <dgm:pt modelId="{8DB6ABCA-8BB0-4CB4-A04F-56C97AA6C165}" type="parTrans" cxnId="{78305463-8C64-4DED-B3F5-E1E7B2BB5C97}">
      <dgm:prSet/>
      <dgm:spPr>
        <a:ln>
          <a:solidFill>
            <a:srgbClr val="A7B0B5"/>
          </a:solidFill>
        </a:ln>
      </dgm:spPr>
      <dgm:t>
        <a:bodyPr/>
        <a:lstStyle/>
        <a:p>
          <a:endParaRPr lang="da-DK" sz="800">
            <a:solidFill>
              <a:srgbClr val="5B6578"/>
            </a:solidFill>
            <a:latin typeface="+mj-lt"/>
          </a:endParaRPr>
        </a:p>
      </dgm:t>
    </dgm:pt>
    <dgm:pt modelId="{94F8E1BD-0ED1-415A-8215-4725885C4CEF}" type="sibTrans" cxnId="{78305463-8C64-4DED-B3F5-E1E7B2BB5C97}">
      <dgm:prSet/>
      <dgm:spPr/>
      <dgm:t>
        <a:bodyPr/>
        <a:lstStyle/>
        <a:p>
          <a:endParaRPr lang="da-DK" sz="800">
            <a:latin typeface="+mj-lt"/>
          </a:endParaRPr>
        </a:p>
      </dgm:t>
    </dgm:pt>
    <dgm:pt modelId="{5D6C4568-1E64-44D0-A35E-F0E6203508D9}">
      <dgm:prSet phldrT="[Tekst]" custT="1"/>
      <dgm:spPr>
        <a:ln>
          <a:solidFill>
            <a:srgbClr val="A7B0B5"/>
          </a:solidFill>
        </a:ln>
      </dgm:spPr>
      <dgm:t>
        <a:bodyPr/>
        <a:lstStyle/>
        <a:p>
          <a:r>
            <a:rPr lang="en-US" sz="800" dirty="0">
              <a:latin typeface="+mj-lt"/>
            </a:rPr>
            <a:t>Production and provision of services</a:t>
          </a:r>
          <a:endParaRPr lang="da-DK" sz="800" dirty="0">
            <a:solidFill>
              <a:srgbClr val="5B6578"/>
            </a:solidFill>
            <a:latin typeface="+mj-lt"/>
          </a:endParaRPr>
        </a:p>
      </dgm:t>
    </dgm:pt>
    <dgm:pt modelId="{3BD59A25-9A79-4584-9222-79E4BF36BF33}" type="parTrans" cxnId="{0B97F1FD-30A0-4722-B633-5FAD346A060D}">
      <dgm:prSet/>
      <dgm:spPr>
        <a:ln>
          <a:solidFill>
            <a:srgbClr val="A7B0B5"/>
          </a:solidFill>
        </a:ln>
      </dgm:spPr>
      <dgm:t>
        <a:bodyPr/>
        <a:lstStyle/>
        <a:p>
          <a:endParaRPr lang="da-DK" sz="800">
            <a:solidFill>
              <a:srgbClr val="5B6578"/>
            </a:solidFill>
            <a:latin typeface="+mj-lt"/>
          </a:endParaRPr>
        </a:p>
      </dgm:t>
    </dgm:pt>
    <dgm:pt modelId="{38336AA4-46A3-46FA-B3A4-7C9F91EF283B}" type="sibTrans" cxnId="{0B97F1FD-30A0-4722-B633-5FAD346A060D}">
      <dgm:prSet/>
      <dgm:spPr/>
      <dgm:t>
        <a:bodyPr/>
        <a:lstStyle/>
        <a:p>
          <a:endParaRPr lang="da-DK" sz="800">
            <a:latin typeface="+mj-lt"/>
          </a:endParaRPr>
        </a:p>
      </dgm:t>
    </dgm:pt>
    <dgm:pt modelId="{BA08832C-3964-4E94-B2E0-758B1CEB363E}">
      <dgm:prSet phldrT="[Tekst]" custT="1"/>
      <dgm:spPr>
        <a:ln>
          <a:solidFill>
            <a:srgbClr val="A7B0B5"/>
          </a:solidFill>
        </a:ln>
      </dgm:spPr>
      <dgm:t>
        <a:bodyPr/>
        <a:lstStyle/>
        <a:p>
          <a:r>
            <a:rPr lang="en-US" sz="800" dirty="0">
              <a:latin typeface="+mj-lt"/>
            </a:rPr>
            <a:t>Release of products and services</a:t>
          </a:r>
          <a:endParaRPr lang="da-DK" sz="800" dirty="0">
            <a:solidFill>
              <a:srgbClr val="5B6578"/>
            </a:solidFill>
            <a:latin typeface="+mj-lt"/>
          </a:endParaRPr>
        </a:p>
      </dgm:t>
    </dgm:pt>
    <dgm:pt modelId="{5DCD211C-0AAD-45DB-A0A6-3F4B8AEA9A1F}" type="parTrans" cxnId="{A44FB912-6E85-4D81-86E9-E663B3C93B88}">
      <dgm:prSet/>
      <dgm:spPr>
        <a:ln>
          <a:solidFill>
            <a:srgbClr val="A7B0B5"/>
          </a:solidFill>
        </a:ln>
      </dgm:spPr>
      <dgm:t>
        <a:bodyPr/>
        <a:lstStyle/>
        <a:p>
          <a:endParaRPr lang="da-DK" sz="800">
            <a:solidFill>
              <a:srgbClr val="5B6578"/>
            </a:solidFill>
            <a:latin typeface="+mj-lt"/>
          </a:endParaRPr>
        </a:p>
      </dgm:t>
    </dgm:pt>
    <dgm:pt modelId="{8782CF83-3A72-41EE-A25D-03EF61774B5B}" type="sibTrans" cxnId="{A44FB912-6E85-4D81-86E9-E663B3C93B88}">
      <dgm:prSet/>
      <dgm:spPr/>
      <dgm:t>
        <a:bodyPr/>
        <a:lstStyle/>
        <a:p>
          <a:endParaRPr lang="da-DK" sz="800">
            <a:latin typeface="+mj-lt"/>
          </a:endParaRPr>
        </a:p>
      </dgm:t>
    </dgm:pt>
    <dgm:pt modelId="{22BF9F13-592F-4144-A678-86B1063B0115}">
      <dgm:prSet phldrT="[Tekst]" custT="1"/>
      <dgm:spPr>
        <a:ln>
          <a:solidFill>
            <a:srgbClr val="A7B0B5"/>
          </a:solidFill>
        </a:ln>
      </dgm:spPr>
      <dgm:t>
        <a:bodyPr/>
        <a:lstStyle/>
        <a:p>
          <a:r>
            <a:rPr lang="en-GB" sz="800" dirty="0">
              <a:latin typeface="+mj-lt"/>
            </a:rPr>
            <a:t>Deviant Output Management
</a:t>
          </a:r>
          <a:endParaRPr lang="da-DK" sz="800" dirty="0">
            <a:solidFill>
              <a:srgbClr val="5B6578"/>
            </a:solidFill>
            <a:latin typeface="+mj-lt"/>
          </a:endParaRPr>
        </a:p>
      </dgm:t>
    </dgm:pt>
    <dgm:pt modelId="{24C9E365-390A-46EB-BDF7-E79646454D25}" type="parTrans" cxnId="{730AEDD8-366F-4C95-8DFB-3170B590466F}">
      <dgm:prSet/>
      <dgm:spPr>
        <a:ln>
          <a:solidFill>
            <a:srgbClr val="A7B0B5"/>
          </a:solidFill>
        </a:ln>
      </dgm:spPr>
      <dgm:t>
        <a:bodyPr/>
        <a:lstStyle/>
        <a:p>
          <a:endParaRPr lang="da-DK" sz="800">
            <a:solidFill>
              <a:srgbClr val="5B6578"/>
            </a:solidFill>
            <a:latin typeface="+mj-lt"/>
          </a:endParaRPr>
        </a:p>
      </dgm:t>
    </dgm:pt>
    <dgm:pt modelId="{12473BE4-0D1C-4EFE-9644-48C2990AA83D}" type="sibTrans" cxnId="{730AEDD8-366F-4C95-8DFB-3170B590466F}">
      <dgm:prSet/>
      <dgm:spPr/>
      <dgm:t>
        <a:bodyPr/>
        <a:lstStyle/>
        <a:p>
          <a:endParaRPr lang="da-DK" sz="800">
            <a:latin typeface="+mj-lt"/>
          </a:endParaRPr>
        </a:p>
      </dgm:t>
    </dgm:pt>
    <dgm:pt modelId="{E7D20F37-6554-4694-A508-27B15ED2531F}">
      <dgm:prSet phldrT="[Tekst]" custT="1"/>
      <dgm:spPr>
        <a:ln>
          <a:solidFill>
            <a:srgbClr val="5B6375"/>
          </a:solidFill>
        </a:ln>
      </dgm:spPr>
      <dgm:t>
        <a:bodyPr/>
        <a:lstStyle/>
        <a:p>
          <a:r>
            <a:rPr lang="en-US" sz="800" dirty="0">
              <a:latin typeface="+mj-lt"/>
            </a:rPr>
            <a:t>Monitoring, revies, analysis and evaluation</a:t>
          </a:r>
          <a:endParaRPr lang="da-DK" sz="800" dirty="0">
            <a:solidFill>
              <a:srgbClr val="5B6578"/>
            </a:solidFill>
            <a:latin typeface="+mj-lt"/>
          </a:endParaRPr>
        </a:p>
      </dgm:t>
    </dgm:pt>
    <dgm:pt modelId="{DD2EDC71-F885-4706-AE01-C703CF42CFDC}" type="parTrans" cxnId="{B9EA1313-5240-4E22-B003-6DA9688EEFA3}">
      <dgm:prSet/>
      <dgm:spPr>
        <a:ln>
          <a:solidFill>
            <a:srgbClr val="5B6375"/>
          </a:solidFill>
        </a:ln>
      </dgm:spPr>
      <dgm:t>
        <a:bodyPr/>
        <a:lstStyle/>
        <a:p>
          <a:endParaRPr lang="da-DK" sz="800">
            <a:solidFill>
              <a:srgbClr val="5B6578"/>
            </a:solidFill>
            <a:latin typeface="+mj-lt"/>
          </a:endParaRPr>
        </a:p>
      </dgm:t>
    </dgm:pt>
    <dgm:pt modelId="{DED11F14-E71B-4D5D-8EA2-8C0BB4D1229E}" type="sibTrans" cxnId="{B9EA1313-5240-4E22-B003-6DA9688EEFA3}">
      <dgm:prSet/>
      <dgm:spPr/>
      <dgm:t>
        <a:bodyPr/>
        <a:lstStyle/>
        <a:p>
          <a:endParaRPr lang="da-DK" sz="800">
            <a:latin typeface="+mj-lt"/>
          </a:endParaRPr>
        </a:p>
      </dgm:t>
    </dgm:pt>
    <dgm:pt modelId="{C03C7EED-AAEA-4E12-A6E4-6A5666A6BED0}">
      <dgm:prSet phldrT="[Tekst]" custT="1"/>
      <dgm:spPr>
        <a:ln>
          <a:solidFill>
            <a:srgbClr val="5B6375"/>
          </a:solidFill>
        </a:ln>
      </dgm:spPr>
      <dgm:t>
        <a:bodyPr/>
        <a:lstStyle/>
        <a:p>
          <a:r>
            <a:rPr lang="da-DK" sz="800" dirty="0" err="1">
              <a:latin typeface="+mj-lt"/>
            </a:rPr>
            <a:t>Internal</a:t>
          </a:r>
          <a:r>
            <a:rPr lang="da-DK" sz="800" dirty="0">
              <a:latin typeface="+mj-lt"/>
            </a:rPr>
            <a:t> audit</a:t>
          </a:r>
          <a:endParaRPr lang="da-DK" sz="800" dirty="0">
            <a:solidFill>
              <a:srgbClr val="5B6578"/>
            </a:solidFill>
            <a:latin typeface="+mj-lt"/>
          </a:endParaRPr>
        </a:p>
      </dgm:t>
    </dgm:pt>
    <dgm:pt modelId="{B3200407-4945-4A25-8FFE-66ABB2D5D7C1}" type="parTrans" cxnId="{B22210FB-CDC1-4351-A616-B28083FBF692}">
      <dgm:prSet/>
      <dgm:spPr>
        <a:ln>
          <a:solidFill>
            <a:srgbClr val="5B6375"/>
          </a:solidFill>
        </a:ln>
      </dgm:spPr>
      <dgm:t>
        <a:bodyPr/>
        <a:lstStyle/>
        <a:p>
          <a:endParaRPr lang="da-DK" sz="800">
            <a:solidFill>
              <a:srgbClr val="5B6578"/>
            </a:solidFill>
            <a:latin typeface="+mj-lt"/>
          </a:endParaRPr>
        </a:p>
      </dgm:t>
    </dgm:pt>
    <dgm:pt modelId="{980AED7D-A341-4B86-9B94-911FB81EE760}" type="sibTrans" cxnId="{B22210FB-CDC1-4351-A616-B28083FBF692}">
      <dgm:prSet/>
      <dgm:spPr/>
      <dgm:t>
        <a:bodyPr/>
        <a:lstStyle/>
        <a:p>
          <a:endParaRPr lang="da-DK" sz="800">
            <a:latin typeface="+mj-lt"/>
          </a:endParaRPr>
        </a:p>
      </dgm:t>
    </dgm:pt>
    <dgm:pt modelId="{98A01CBE-59F6-429C-87DA-734AACC09804}">
      <dgm:prSet phldrT="[Tekst]" custT="1"/>
      <dgm:spPr>
        <a:ln>
          <a:solidFill>
            <a:srgbClr val="5B6375"/>
          </a:solidFill>
        </a:ln>
      </dgm:spPr>
      <dgm:t>
        <a:bodyPr/>
        <a:lstStyle/>
        <a:p>
          <a:r>
            <a:rPr lang="da-DK" sz="800" dirty="0">
              <a:latin typeface="+mj-lt"/>
            </a:rPr>
            <a:t>Management </a:t>
          </a:r>
          <a:r>
            <a:rPr lang="da-DK" sz="800" dirty="0" err="1">
              <a:latin typeface="+mj-lt"/>
            </a:rPr>
            <a:t>evaluation</a:t>
          </a:r>
          <a:endParaRPr lang="da-DK" sz="800" dirty="0">
            <a:solidFill>
              <a:srgbClr val="5B6578"/>
            </a:solidFill>
            <a:latin typeface="+mj-lt"/>
          </a:endParaRPr>
        </a:p>
      </dgm:t>
    </dgm:pt>
    <dgm:pt modelId="{709760EE-B904-4BF7-8AEB-2310BA1B9FB9}" type="parTrans" cxnId="{8866324C-4889-42C5-9E3E-FFD71E7FE198}">
      <dgm:prSet/>
      <dgm:spPr>
        <a:ln>
          <a:solidFill>
            <a:srgbClr val="5B6375"/>
          </a:solidFill>
        </a:ln>
      </dgm:spPr>
      <dgm:t>
        <a:bodyPr/>
        <a:lstStyle/>
        <a:p>
          <a:endParaRPr lang="da-DK" sz="800">
            <a:solidFill>
              <a:srgbClr val="5B6578"/>
            </a:solidFill>
            <a:latin typeface="+mj-lt"/>
          </a:endParaRPr>
        </a:p>
      </dgm:t>
    </dgm:pt>
    <dgm:pt modelId="{B15DC414-D331-49A7-9B1F-77B93BC7263B}" type="sibTrans" cxnId="{8866324C-4889-42C5-9E3E-FFD71E7FE198}">
      <dgm:prSet/>
      <dgm:spPr/>
      <dgm:t>
        <a:bodyPr/>
        <a:lstStyle/>
        <a:p>
          <a:endParaRPr lang="da-DK" sz="800">
            <a:latin typeface="+mj-lt"/>
          </a:endParaRPr>
        </a:p>
      </dgm:t>
    </dgm:pt>
    <dgm:pt modelId="{A86F5A63-DF84-44FD-88BB-666B73A633E6}">
      <dgm:prSet phldrT="[Tekst]" custT="1"/>
      <dgm:spPr>
        <a:ln>
          <a:solidFill>
            <a:srgbClr val="818787"/>
          </a:solidFill>
        </a:ln>
      </dgm:spPr>
      <dgm:t>
        <a:bodyPr/>
        <a:lstStyle/>
        <a:p>
          <a:r>
            <a:rPr lang="da-DK" sz="800" dirty="0">
              <a:latin typeface="+mj-lt"/>
            </a:rPr>
            <a:t>Generally</a:t>
          </a:r>
          <a:endParaRPr lang="da-DK" sz="800" dirty="0">
            <a:solidFill>
              <a:srgbClr val="5B6578"/>
            </a:solidFill>
            <a:latin typeface="+mj-lt"/>
          </a:endParaRPr>
        </a:p>
      </dgm:t>
    </dgm:pt>
    <dgm:pt modelId="{DDC6BFD0-8B03-4DEA-B031-135865F0FDA8}" type="parTrans" cxnId="{EE4DDE3E-0807-4C2A-8B1E-601048156A71}">
      <dgm:prSet/>
      <dgm:spPr>
        <a:ln>
          <a:solidFill>
            <a:srgbClr val="818787"/>
          </a:solidFill>
        </a:ln>
      </dgm:spPr>
      <dgm:t>
        <a:bodyPr/>
        <a:lstStyle/>
        <a:p>
          <a:endParaRPr lang="da-DK" sz="800">
            <a:solidFill>
              <a:srgbClr val="5B6578"/>
            </a:solidFill>
            <a:latin typeface="+mj-lt"/>
          </a:endParaRPr>
        </a:p>
      </dgm:t>
    </dgm:pt>
    <dgm:pt modelId="{65E8A5A3-E7A5-4348-A11D-57AC83EBB627}" type="sibTrans" cxnId="{EE4DDE3E-0807-4C2A-8B1E-601048156A71}">
      <dgm:prSet/>
      <dgm:spPr/>
      <dgm:t>
        <a:bodyPr/>
        <a:lstStyle/>
        <a:p>
          <a:endParaRPr lang="da-DK" sz="800">
            <a:latin typeface="+mj-lt"/>
          </a:endParaRPr>
        </a:p>
      </dgm:t>
    </dgm:pt>
    <dgm:pt modelId="{9C2EDFE7-9CE4-40BD-B26E-CEAF43F7F06E}">
      <dgm:prSet phldrT="[Tekst]" custT="1"/>
      <dgm:spPr>
        <a:ln>
          <a:solidFill>
            <a:srgbClr val="818787"/>
          </a:solidFill>
        </a:ln>
      </dgm:spPr>
      <dgm:t>
        <a:bodyPr/>
        <a:lstStyle/>
        <a:p>
          <a:r>
            <a:rPr lang="da-DK" sz="800" dirty="0" err="1">
              <a:latin typeface="+mj-lt"/>
            </a:rPr>
            <a:t>Nonconformity</a:t>
          </a:r>
          <a:r>
            <a:rPr lang="da-DK" sz="800" dirty="0">
              <a:latin typeface="+mj-lt"/>
            </a:rPr>
            <a:t> and </a:t>
          </a:r>
          <a:r>
            <a:rPr lang="da-DK" sz="800" dirty="0" err="1">
              <a:latin typeface="+mj-lt"/>
            </a:rPr>
            <a:t>corrective</a:t>
          </a:r>
          <a:r>
            <a:rPr lang="da-DK" sz="800" dirty="0">
              <a:latin typeface="+mj-lt"/>
            </a:rPr>
            <a:t> action</a:t>
          </a:r>
          <a:endParaRPr lang="da-DK" sz="800" dirty="0">
            <a:solidFill>
              <a:srgbClr val="5B6578"/>
            </a:solidFill>
            <a:latin typeface="+mj-lt"/>
          </a:endParaRPr>
        </a:p>
      </dgm:t>
    </dgm:pt>
    <dgm:pt modelId="{497B4336-31BA-4E8F-8DED-BBBC963D07AE}" type="parTrans" cxnId="{CC471996-0F2C-46AA-B963-9BF4F8776B55}">
      <dgm:prSet/>
      <dgm:spPr>
        <a:ln>
          <a:solidFill>
            <a:srgbClr val="818787"/>
          </a:solidFill>
        </a:ln>
      </dgm:spPr>
      <dgm:t>
        <a:bodyPr/>
        <a:lstStyle/>
        <a:p>
          <a:endParaRPr lang="da-DK" sz="800">
            <a:solidFill>
              <a:srgbClr val="5B6578"/>
            </a:solidFill>
            <a:latin typeface="+mj-lt"/>
          </a:endParaRPr>
        </a:p>
      </dgm:t>
    </dgm:pt>
    <dgm:pt modelId="{88483C41-06D0-44FA-9A77-38BA81F5DFB8}" type="sibTrans" cxnId="{CC471996-0F2C-46AA-B963-9BF4F8776B55}">
      <dgm:prSet/>
      <dgm:spPr/>
      <dgm:t>
        <a:bodyPr/>
        <a:lstStyle/>
        <a:p>
          <a:endParaRPr lang="da-DK" sz="800">
            <a:latin typeface="+mj-lt"/>
          </a:endParaRPr>
        </a:p>
      </dgm:t>
    </dgm:pt>
    <dgm:pt modelId="{CD0FE7ED-5F83-4BFE-8451-80722812DDB8}">
      <dgm:prSet phldrT="[Tekst]" custT="1"/>
      <dgm:spPr>
        <a:ln>
          <a:solidFill>
            <a:srgbClr val="818787"/>
          </a:solidFill>
        </a:ln>
      </dgm:spPr>
      <dgm:t>
        <a:bodyPr/>
        <a:lstStyle/>
        <a:p>
          <a:r>
            <a:rPr lang="da-DK" sz="800" dirty="0" err="1">
              <a:latin typeface="+mj-lt"/>
            </a:rPr>
            <a:t>Continuous</a:t>
          </a:r>
          <a:r>
            <a:rPr lang="da-DK" sz="800" dirty="0">
              <a:latin typeface="+mj-lt"/>
            </a:rPr>
            <a:t> </a:t>
          </a:r>
          <a:r>
            <a:rPr lang="da-DK" sz="800" dirty="0" err="1">
              <a:latin typeface="+mj-lt"/>
            </a:rPr>
            <a:t>improvement</a:t>
          </a:r>
          <a:endParaRPr lang="da-DK" sz="800" dirty="0">
            <a:solidFill>
              <a:srgbClr val="5B6578"/>
            </a:solidFill>
            <a:latin typeface="+mj-lt"/>
          </a:endParaRPr>
        </a:p>
      </dgm:t>
    </dgm:pt>
    <dgm:pt modelId="{336A3CBA-0EA6-431A-B2E1-8B1DA2E1FDAE}" type="parTrans" cxnId="{4B4DC5C6-F564-4F7C-9B18-099CAFE6BBBA}">
      <dgm:prSet/>
      <dgm:spPr>
        <a:ln>
          <a:solidFill>
            <a:srgbClr val="818787"/>
          </a:solidFill>
        </a:ln>
      </dgm:spPr>
      <dgm:t>
        <a:bodyPr/>
        <a:lstStyle/>
        <a:p>
          <a:endParaRPr lang="da-DK" sz="800">
            <a:latin typeface="+mj-lt"/>
          </a:endParaRPr>
        </a:p>
      </dgm:t>
    </dgm:pt>
    <dgm:pt modelId="{53443BDB-4130-4D1B-9995-D1D4020EFEF0}" type="sibTrans" cxnId="{4B4DC5C6-F564-4F7C-9B18-099CAFE6BBBA}">
      <dgm:prSet/>
      <dgm:spPr/>
      <dgm:t>
        <a:bodyPr/>
        <a:lstStyle/>
        <a:p>
          <a:endParaRPr lang="da-DK" sz="800">
            <a:latin typeface="+mj-lt"/>
          </a:endParaRPr>
        </a:p>
      </dgm:t>
    </dgm:pt>
    <dgm:pt modelId="{FCB5E01F-8B9D-4017-A827-E8B31F983624}" type="pres">
      <dgm:prSet presAssocID="{EFE81C5E-36CB-4ADE-A1AC-1C77175FD00C}" presName="diagram" presStyleCnt="0">
        <dgm:presLayoutVars>
          <dgm:chPref val="1"/>
          <dgm:dir/>
          <dgm:animOne val="branch"/>
          <dgm:animLvl val="lvl"/>
          <dgm:resizeHandles/>
        </dgm:presLayoutVars>
      </dgm:prSet>
      <dgm:spPr/>
    </dgm:pt>
    <dgm:pt modelId="{BC99329B-91D5-4C72-BCC1-38993EDD4FD2}" type="pres">
      <dgm:prSet presAssocID="{CEA0380B-2A79-433D-81F0-F68B7B4BD581}" presName="root" presStyleCnt="0"/>
      <dgm:spPr/>
    </dgm:pt>
    <dgm:pt modelId="{5EA4E69C-3080-4834-A00B-2FC21425A167}" type="pres">
      <dgm:prSet presAssocID="{CEA0380B-2A79-433D-81F0-F68B7B4BD581}" presName="rootComposite" presStyleCnt="0"/>
      <dgm:spPr/>
    </dgm:pt>
    <dgm:pt modelId="{C1B412B4-2E26-48D2-9815-8C43CF10992A}" type="pres">
      <dgm:prSet presAssocID="{CEA0380B-2A79-433D-81F0-F68B7B4BD581}" presName="rootText" presStyleLbl="node1" presStyleIdx="0" presStyleCnt="7" custScaleX="118931" custScaleY="84883"/>
      <dgm:spPr>
        <a:xfrm>
          <a:off x="4062" y="699456"/>
          <a:ext cx="1054474" cy="376297"/>
        </a:xfrm>
        <a:prstGeom prst="roundRect">
          <a:avLst>
            <a:gd name="adj" fmla="val 10000"/>
          </a:avLst>
        </a:prstGeom>
      </dgm:spPr>
    </dgm:pt>
    <dgm:pt modelId="{BE8B3F3C-3EFB-4A73-BC30-86D97C51647C}" type="pres">
      <dgm:prSet presAssocID="{CEA0380B-2A79-433D-81F0-F68B7B4BD581}" presName="rootConnector" presStyleLbl="node1" presStyleIdx="0" presStyleCnt="7"/>
      <dgm:spPr/>
    </dgm:pt>
    <dgm:pt modelId="{ED979FB7-2432-41D1-AB2A-C5EAE7E9592B}" type="pres">
      <dgm:prSet presAssocID="{CEA0380B-2A79-433D-81F0-F68B7B4BD581}" presName="childShape" presStyleCnt="0"/>
      <dgm:spPr/>
    </dgm:pt>
    <dgm:pt modelId="{C1D5D88A-2B36-43D8-B68A-DE9B0667FA82}" type="pres">
      <dgm:prSet presAssocID="{DE957D12-7016-4CA1-BF35-623B5BEF0332}" presName="Name13" presStyleLbl="parChTrans1D2" presStyleIdx="0" presStyleCnt="28"/>
      <dgm:spPr/>
    </dgm:pt>
    <dgm:pt modelId="{452392EA-4736-4221-94FD-BA39A54B4E85}" type="pres">
      <dgm:prSet presAssocID="{FCFE4BBD-7368-41E9-AA66-42923A07B549}" presName="childText" presStyleLbl="bgAcc1" presStyleIdx="0" presStyleCnt="28" custScaleX="128870" custScaleY="95402">
        <dgm:presLayoutVars>
          <dgm:bulletEnabled val="1"/>
        </dgm:presLayoutVars>
      </dgm:prSet>
      <dgm:spPr/>
    </dgm:pt>
    <dgm:pt modelId="{4081F5B0-7F6A-4F5E-87E9-3D6722639045}" type="pres">
      <dgm:prSet presAssocID="{2D8E0F2F-FD9C-4360-B0F9-27766572FA6E}" presName="Name13" presStyleLbl="parChTrans1D2" presStyleIdx="1" presStyleCnt="28"/>
      <dgm:spPr/>
    </dgm:pt>
    <dgm:pt modelId="{950AC620-62F6-438A-B562-B1D557A605AF}" type="pres">
      <dgm:prSet presAssocID="{540108D9-4CC9-4B86-A3AB-600281C65005}" presName="childText" presStyleLbl="bgAcc1" presStyleIdx="1" presStyleCnt="28" custScaleX="117015" custScaleY="105569">
        <dgm:presLayoutVars>
          <dgm:bulletEnabled val="1"/>
        </dgm:presLayoutVars>
      </dgm:prSet>
      <dgm:spPr/>
    </dgm:pt>
    <dgm:pt modelId="{492CDBAD-1A28-429D-9E1C-45CB957ADA5B}" type="pres">
      <dgm:prSet presAssocID="{52AF36D8-1917-465E-B185-04CF8E28FCA6}" presName="Name13" presStyleLbl="parChTrans1D2" presStyleIdx="2" presStyleCnt="28"/>
      <dgm:spPr/>
    </dgm:pt>
    <dgm:pt modelId="{90B3E47A-4C43-450F-8918-8AEE7E176362}" type="pres">
      <dgm:prSet presAssocID="{95837C9B-2DD2-4D16-A980-EA6207504844}" presName="childText" presStyleLbl="bgAcc1" presStyleIdx="2" presStyleCnt="28" custScaleX="117015" custScaleY="105569">
        <dgm:presLayoutVars>
          <dgm:bulletEnabled val="1"/>
        </dgm:presLayoutVars>
      </dgm:prSet>
      <dgm:spPr/>
    </dgm:pt>
    <dgm:pt modelId="{AEFCA109-A1A0-4A5F-AB94-5D3B67D30294}" type="pres">
      <dgm:prSet presAssocID="{641CD44F-356B-474B-9126-A16BE73CDB1F}" presName="Name13" presStyleLbl="parChTrans1D2" presStyleIdx="3" presStyleCnt="28"/>
      <dgm:spPr/>
    </dgm:pt>
    <dgm:pt modelId="{15D39D54-2136-455A-B44F-B4464AA64A7D}" type="pres">
      <dgm:prSet presAssocID="{890024D9-3D5B-403E-B9B6-C661952FF7C7}" presName="childText" presStyleLbl="bgAcc1" presStyleIdx="3" presStyleCnt="28" custScaleX="117015" custScaleY="105569">
        <dgm:presLayoutVars>
          <dgm:bulletEnabled val="1"/>
        </dgm:presLayoutVars>
      </dgm:prSet>
      <dgm:spPr/>
    </dgm:pt>
    <dgm:pt modelId="{B0F513FD-3671-48CA-A642-570893D18963}" type="pres">
      <dgm:prSet presAssocID="{70AB2CD5-16C4-43CD-8672-CB960EF4EDB3}" presName="root" presStyleCnt="0"/>
      <dgm:spPr/>
    </dgm:pt>
    <dgm:pt modelId="{53ED41F3-3507-404E-B99D-67A2D8321A82}" type="pres">
      <dgm:prSet presAssocID="{70AB2CD5-16C4-43CD-8672-CB960EF4EDB3}" presName="rootComposite" presStyleCnt="0"/>
      <dgm:spPr/>
    </dgm:pt>
    <dgm:pt modelId="{85A75202-395E-4AFF-938E-FD94582CA83D}" type="pres">
      <dgm:prSet presAssocID="{70AB2CD5-16C4-43CD-8672-CB960EF4EDB3}" presName="rootText" presStyleLbl="node1" presStyleIdx="1" presStyleCnt="7" custScaleX="118931" custScaleY="84883"/>
      <dgm:spPr>
        <a:xfrm>
          <a:off x="1280193" y="699456"/>
          <a:ext cx="1054474" cy="376297"/>
        </a:xfrm>
        <a:prstGeom prst="roundRect">
          <a:avLst>
            <a:gd name="adj" fmla="val 10000"/>
          </a:avLst>
        </a:prstGeom>
      </dgm:spPr>
    </dgm:pt>
    <dgm:pt modelId="{179C00C5-74F5-4761-ACA9-27EF9431D5D8}" type="pres">
      <dgm:prSet presAssocID="{70AB2CD5-16C4-43CD-8672-CB960EF4EDB3}" presName="rootConnector" presStyleLbl="node1" presStyleIdx="1" presStyleCnt="7"/>
      <dgm:spPr/>
    </dgm:pt>
    <dgm:pt modelId="{A43A16B6-BE74-4C7E-B83D-727C6C722BA0}" type="pres">
      <dgm:prSet presAssocID="{70AB2CD5-16C4-43CD-8672-CB960EF4EDB3}" presName="childShape" presStyleCnt="0"/>
      <dgm:spPr/>
    </dgm:pt>
    <dgm:pt modelId="{BE6392B3-11F4-43E9-A188-8E8C43404A72}" type="pres">
      <dgm:prSet presAssocID="{840E97FA-FC6A-4414-A71B-D8F78DD59AD3}" presName="Name13" presStyleLbl="parChTrans1D2" presStyleIdx="4" presStyleCnt="28"/>
      <dgm:spPr/>
    </dgm:pt>
    <dgm:pt modelId="{AB23486D-D11B-41F4-9AD7-0D37D78702CB}" type="pres">
      <dgm:prSet presAssocID="{9E4019AD-8771-47A4-9725-3AC066352EDB}" presName="childText" presStyleLbl="bgAcc1" presStyleIdx="4" presStyleCnt="28" custScaleX="117015" custScaleY="105569">
        <dgm:presLayoutVars>
          <dgm:bulletEnabled val="1"/>
        </dgm:presLayoutVars>
      </dgm:prSet>
      <dgm:spPr/>
    </dgm:pt>
    <dgm:pt modelId="{E24744D3-2AA2-4652-9796-04565FFB0A5A}" type="pres">
      <dgm:prSet presAssocID="{BDF5193E-5832-4898-AFF5-18F07FD0BFEB}" presName="Name13" presStyleLbl="parChTrans1D2" presStyleIdx="5" presStyleCnt="28"/>
      <dgm:spPr/>
    </dgm:pt>
    <dgm:pt modelId="{8928A118-24AB-448B-B811-1CEFEDA2FE74}" type="pres">
      <dgm:prSet presAssocID="{DE6E6E2D-9098-4C91-8AF9-39C49CC29C85}" presName="childText" presStyleLbl="bgAcc1" presStyleIdx="5" presStyleCnt="28" custScaleX="117015" custScaleY="105569">
        <dgm:presLayoutVars>
          <dgm:bulletEnabled val="1"/>
        </dgm:presLayoutVars>
      </dgm:prSet>
      <dgm:spPr/>
    </dgm:pt>
    <dgm:pt modelId="{6EA598CA-4F4B-47E1-A48E-4472474796D8}" type="pres">
      <dgm:prSet presAssocID="{2796EDBF-21CB-41A5-A314-AC0EBF33B20D}" presName="Name13" presStyleLbl="parChTrans1D2" presStyleIdx="6" presStyleCnt="28"/>
      <dgm:spPr/>
    </dgm:pt>
    <dgm:pt modelId="{FFFD78A2-CAE3-4FD8-9372-9E3C26325B12}" type="pres">
      <dgm:prSet presAssocID="{CC95903E-BDDF-444C-9842-F3AD7311C06E}" presName="childText" presStyleLbl="bgAcc1" presStyleIdx="6" presStyleCnt="28" custScaleX="117015" custScaleY="105569">
        <dgm:presLayoutVars>
          <dgm:bulletEnabled val="1"/>
        </dgm:presLayoutVars>
      </dgm:prSet>
      <dgm:spPr/>
    </dgm:pt>
    <dgm:pt modelId="{364183D7-519A-4320-9F3D-C00F56F626B8}" type="pres">
      <dgm:prSet presAssocID="{A6CCAF10-E5D5-4644-8170-D69F019C1866}" presName="root" presStyleCnt="0"/>
      <dgm:spPr/>
    </dgm:pt>
    <dgm:pt modelId="{185A4684-F2CA-41D4-8072-4F1353276452}" type="pres">
      <dgm:prSet presAssocID="{A6CCAF10-E5D5-4644-8170-D69F019C1866}" presName="rootComposite" presStyleCnt="0"/>
      <dgm:spPr/>
    </dgm:pt>
    <dgm:pt modelId="{EB8349A2-A7DC-4522-9FA2-1C54900AE88C}" type="pres">
      <dgm:prSet presAssocID="{A6CCAF10-E5D5-4644-8170-D69F019C1866}" presName="rootText" presStyleLbl="node1" presStyleIdx="2" presStyleCnt="7" custScaleX="118931" custScaleY="84883"/>
      <dgm:spPr/>
    </dgm:pt>
    <dgm:pt modelId="{6CFCC32D-3973-4A50-BD50-CE033E0DDD1F}" type="pres">
      <dgm:prSet presAssocID="{A6CCAF10-E5D5-4644-8170-D69F019C1866}" presName="rootConnector" presStyleLbl="node1" presStyleIdx="2" presStyleCnt="7"/>
      <dgm:spPr/>
    </dgm:pt>
    <dgm:pt modelId="{3A5F38DC-E057-409A-94A1-C764AD41E619}" type="pres">
      <dgm:prSet presAssocID="{A6CCAF10-E5D5-4644-8170-D69F019C1866}" presName="childShape" presStyleCnt="0"/>
      <dgm:spPr/>
    </dgm:pt>
    <dgm:pt modelId="{E214AF95-7183-4286-95E2-D586C3BCD342}" type="pres">
      <dgm:prSet presAssocID="{CF6144FB-51C8-4A75-9A34-969988657756}" presName="Name13" presStyleLbl="parChTrans1D2" presStyleIdx="7" presStyleCnt="28"/>
      <dgm:spPr/>
    </dgm:pt>
    <dgm:pt modelId="{A67B764A-78D7-4923-8677-01FEC4311339}" type="pres">
      <dgm:prSet presAssocID="{EC685DC3-84CC-4B21-A991-9E910B5A2B19}" presName="childText" presStyleLbl="bgAcc1" presStyleIdx="7" presStyleCnt="28" custScaleX="117015" custScaleY="105569">
        <dgm:presLayoutVars>
          <dgm:bulletEnabled val="1"/>
        </dgm:presLayoutVars>
      </dgm:prSet>
      <dgm:spPr/>
    </dgm:pt>
    <dgm:pt modelId="{53B69FB8-CDA9-409F-B603-39B0B44BA23D}" type="pres">
      <dgm:prSet presAssocID="{2FA342B4-A964-4CA4-992D-1F9FFE85963B}" presName="Name13" presStyleLbl="parChTrans1D2" presStyleIdx="8" presStyleCnt="28"/>
      <dgm:spPr/>
    </dgm:pt>
    <dgm:pt modelId="{1F761CC2-5FA1-4F1E-BE5A-70948AB214B9}" type="pres">
      <dgm:prSet presAssocID="{A033B1C1-9451-4532-A0E4-5C4F534410C5}" presName="childText" presStyleLbl="bgAcc1" presStyleIdx="8" presStyleCnt="28" custScaleX="117015" custScaleY="105569">
        <dgm:presLayoutVars>
          <dgm:bulletEnabled val="1"/>
        </dgm:presLayoutVars>
      </dgm:prSet>
      <dgm:spPr/>
    </dgm:pt>
    <dgm:pt modelId="{09076A17-067F-4FDE-BE93-0A962A056EB4}" type="pres">
      <dgm:prSet presAssocID="{3D01AAEC-277D-441B-80DA-79BDA0F3EF83}" presName="Name13" presStyleLbl="parChTrans1D2" presStyleIdx="9" presStyleCnt="28"/>
      <dgm:spPr/>
    </dgm:pt>
    <dgm:pt modelId="{1F9A1AD8-D4B5-4B18-B351-067D9C847162}" type="pres">
      <dgm:prSet presAssocID="{554AEA70-0A01-462B-AEFD-06CE5E3C2180}" presName="childText" presStyleLbl="bgAcc1" presStyleIdx="9" presStyleCnt="28" custScaleX="117015" custScaleY="105569">
        <dgm:presLayoutVars>
          <dgm:bulletEnabled val="1"/>
        </dgm:presLayoutVars>
      </dgm:prSet>
      <dgm:spPr/>
    </dgm:pt>
    <dgm:pt modelId="{E1909D7A-92F5-49A1-B9AC-D9536A1B50E9}" type="pres">
      <dgm:prSet presAssocID="{2A3F012C-F5A1-48F0-9B40-6FFEB0493DA2}" presName="root" presStyleCnt="0"/>
      <dgm:spPr/>
    </dgm:pt>
    <dgm:pt modelId="{705259A2-BF8A-4DF5-9F78-44A5789B485E}" type="pres">
      <dgm:prSet presAssocID="{2A3F012C-F5A1-48F0-9B40-6FFEB0493DA2}" presName="rootComposite" presStyleCnt="0"/>
      <dgm:spPr/>
    </dgm:pt>
    <dgm:pt modelId="{77C5E8A9-ACCA-489E-8E5C-1C6262A35F66}" type="pres">
      <dgm:prSet presAssocID="{2A3F012C-F5A1-48F0-9B40-6FFEB0493DA2}" presName="rootText" presStyleLbl="node1" presStyleIdx="3" presStyleCnt="7" custScaleX="118931" custScaleY="84883"/>
      <dgm:spPr/>
    </dgm:pt>
    <dgm:pt modelId="{77CCF654-6451-4E58-AE03-1CF7ED6CF314}" type="pres">
      <dgm:prSet presAssocID="{2A3F012C-F5A1-48F0-9B40-6FFEB0493DA2}" presName="rootConnector" presStyleLbl="node1" presStyleIdx="3" presStyleCnt="7"/>
      <dgm:spPr/>
    </dgm:pt>
    <dgm:pt modelId="{539A8439-9B52-4DC2-BF8D-8467FD89B7FC}" type="pres">
      <dgm:prSet presAssocID="{2A3F012C-F5A1-48F0-9B40-6FFEB0493DA2}" presName="childShape" presStyleCnt="0"/>
      <dgm:spPr/>
    </dgm:pt>
    <dgm:pt modelId="{64BE45B1-39E1-4927-AE67-34950D3C62D2}" type="pres">
      <dgm:prSet presAssocID="{B17B3FDB-B94B-4C8C-A5E6-88B64A1C4910}" presName="Name13" presStyleLbl="parChTrans1D2" presStyleIdx="10" presStyleCnt="28"/>
      <dgm:spPr/>
    </dgm:pt>
    <dgm:pt modelId="{9F448978-500F-4550-84A0-CEF705B863F4}" type="pres">
      <dgm:prSet presAssocID="{FD685AC2-B56A-4CC2-9FBD-8528873AF568}" presName="childText" presStyleLbl="bgAcc1" presStyleIdx="10" presStyleCnt="28" custScaleX="117015" custScaleY="105569">
        <dgm:presLayoutVars>
          <dgm:bulletEnabled val="1"/>
        </dgm:presLayoutVars>
      </dgm:prSet>
      <dgm:spPr/>
    </dgm:pt>
    <dgm:pt modelId="{0F737E24-05F1-4CB7-8EE5-6492B52FAD6A}" type="pres">
      <dgm:prSet presAssocID="{FBCCC619-8EE9-47B8-A8B5-868C76973D61}" presName="Name13" presStyleLbl="parChTrans1D2" presStyleIdx="11" presStyleCnt="28"/>
      <dgm:spPr/>
    </dgm:pt>
    <dgm:pt modelId="{24A1E4AB-5D01-4118-82C8-4765F2BF37E7}" type="pres">
      <dgm:prSet presAssocID="{D63C77F5-41AC-413E-9FE1-F80C04429E00}" presName="childText" presStyleLbl="bgAcc1" presStyleIdx="11" presStyleCnt="28" custScaleX="117015" custScaleY="105569">
        <dgm:presLayoutVars>
          <dgm:bulletEnabled val="1"/>
        </dgm:presLayoutVars>
      </dgm:prSet>
      <dgm:spPr/>
    </dgm:pt>
    <dgm:pt modelId="{A0F1F862-B7B2-4461-A2DE-E5C0D1320D7A}" type="pres">
      <dgm:prSet presAssocID="{EF6CDFC8-D4F5-4460-9657-D5A1674DEA02}" presName="Name13" presStyleLbl="parChTrans1D2" presStyleIdx="12" presStyleCnt="28"/>
      <dgm:spPr/>
    </dgm:pt>
    <dgm:pt modelId="{EB9CEF10-30AB-4FEA-8F3D-9E2CA5597C59}" type="pres">
      <dgm:prSet presAssocID="{EF1326B0-AC49-4949-941F-214311536074}" presName="childText" presStyleLbl="bgAcc1" presStyleIdx="12" presStyleCnt="28" custScaleX="117015" custScaleY="105569">
        <dgm:presLayoutVars>
          <dgm:bulletEnabled val="1"/>
        </dgm:presLayoutVars>
      </dgm:prSet>
      <dgm:spPr/>
    </dgm:pt>
    <dgm:pt modelId="{8C742977-BD00-4ED0-AED0-26A8EDB356EC}" type="pres">
      <dgm:prSet presAssocID="{4658E511-4701-4505-84D5-4A3051612C60}" presName="Name13" presStyleLbl="parChTrans1D2" presStyleIdx="13" presStyleCnt="28"/>
      <dgm:spPr/>
    </dgm:pt>
    <dgm:pt modelId="{A89E404A-A845-45BF-A601-A0896911C9E4}" type="pres">
      <dgm:prSet presAssocID="{5171E220-F71B-443E-9534-D40A85EE6496}" presName="childText" presStyleLbl="bgAcc1" presStyleIdx="13" presStyleCnt="28" custScaleX="117015" custScaleY="105569">
        <dgm:presLayoutVars>
          <dgm:bulletEnabled val="1"/>
        </dgm:presLayoutVars>
      </dgm:prSet>
      <dgm:spPr/>
    </dgm:pt>
    <dgm:pt modelId="{0262E457-330C-4F06-B84D-797BE89451DA}" type="pres">
      <dgm:prSet presAssocID="{A9134DF5-992E-4FC9-BF0E-3136881947A3}" presName="Name13" presStyleLbl="parChTrans1D2" presStyleIdx="14" presStyleCnt="28"/>
      <dgm:spPr/>
    </dgm:pt>
    <dgm:pt modelId="{12D247ED-DCD5-43F9-82C6-55E091359F4B}" type="pres">
      <dgm:prSet presAssocID="{9D830F1C-4B1E-46B7-85C6-647954BDFF90}" presName="childText" presStyleLbl="bgAcc1" presStyleIdx="14" presStyleCnt="28" custScaleX="117015" custScaleY="105569">
        <dgm:presLayoutVars>
          <dgm:bulletEnabled val="1"/>
        </dgm:presLayoutVars>
      </dgm:prSet>
      <dgm:spPr/>
    </dgm:pt>
    <dgm:pt modelId="{57B82084-FBFD-4391-A9A1-9DC3ACA4DAC3}" type="pres">
      <dgm:prSet presAssocID="{10F35CDF-136B-46E5-8AFF-D57A74E67E3C}" presName="root" presStyleCnt="0"/>
      <dgm:spPr/>
    </dgm:pt>
    <dgm:pt modelId="{91C89E39-46EA-47EE-B1F2-5F129977B125}" type="pres">
      <dgm:prSet presAssocID="{10F35CDF-136B-46E5-8AFF-D57A74E67E3C}" presName="rootComposite" presStyleCnt="0"/>
      <dgm:spPr/>
    </dgm:pt>
    <dgm:pt modelId="{07EDAC42-2A7D-43F5-86D1-09E1415B3500}" type="pres">
      <dgm:prSet presAssocID="{10F35CDF-136B-46E5-8AFF-D57A74E67E3C}" presName="rootText" presStyleLbl="node1" presStyleIdx="4" presStyleCnt="7" custScaleX="118931" custScaleY="84883"/>
      <dgm:spPr/>
    </dgm:pt>
    <dgm:pt modelId="{B0C42BD0-1ED2-4A53-A5E0-1A93663FA364}" type="pres">
      <dgm:prSet presAssocID="{10F35CDF-136B-46E5-8AFF-D57A74E67E3C}" presName="rootConnector" presStyleLbl="node1" presStyleIdx="4" presStyleCnt="7"/>
      <dgm:spPr/>
    </dgm:pt>
    <dgm:pt modelId="{F0BF91BA-4ED6-433E-A626-50AA530571F0}" type="pres">
      <dgm:prSet presAssocID="{10F35CDF-136B-46E5-8AFF-D57A74E67E3C}" presName="childShape" presStyleCnt="0"/>
      <dgm:spPr/>
    </dgm:pt>
    <dgm:pt modelId="{4387D9DA-456C-49BA-BB1C-667F5DFE44EB}" type="pres">
      <dgm:prSet presAssocID="{EF175304-5DE9-494C-9C14-128336C59C3D}" presName="Name13" presStyleLbl="parChTrans1D2" presStyleIdx="15" presStyleCnt="28"/>
      <dgm:spPr/>
    </dgm:pt>
    <dgm:pt modelId="{C7DBB585-B283-47E4-900B-A8DA65D28526}" type="pres">
      <dgm:prSet presAssocID="{E1EFDFEE-8EA9-467A-B4B0-12EFF10DD6FB}" presName="childText" presStyleLbl="bgAcc1" presStyleIdx="15" presStyleCnt="28" custScaleX="117015" custScaleY="105569">
        <dgm:presLayoutVars>
          <dgm:bulletEnabled val="1"/>
        </dgm:presLayoutVars>
      </dgm:prSet>
      <dgm:spPr/>
    </dgm:pt>
    <dgm:pt modelId="{E5C4A758-018D-4410-81F4-0B7F3BEACE37}" type="pres">
      <dgm:prSet presAssocID="{A1C0DE62-C1A9-44D1-9244-C94460BDFC3A}" presName="Name13" presStyleLbl="parChTrans1D2" presStyleIdx="16" presStyleCnt="28"/>
      <dgm:spPr/>
    </dgm:pt>
    <dgm:pt modelId="{85F754F3-D0AA-45E7-AE6E-02359EA915DB}" type="pres">
      <dgm:prSet presAssocID="{210E5463-EAC7-49C8-AE31-CF13B023BF4B}" presName="childText" presStyleLbl="bgAcc1" presStyleIdx="16" presStyleCnt="28" custScaleX="117015" custScaleY="105569">
        <dgm:presLayoutVars>
          <dgm:bulletEnabled val="1"/>
        </dgm:presLayoutVars>
      </dgm:prSet>
      <dgm:spPr/>
    </dgm:pt>
    <dgm:pt modelId="{50478D22-BC4B-4ABB-9CDC-87A68A7A9741}" type="pres">
      <dgm:prSet presAssocID="{F7C6FC09-6710-4F5F-A209-68318A3F36D5}" presName="Name13" presStyleLbl="parChTrans1D2" presStyleIdx="17" presStyleCnt="28"/>
      <dgm:spPr/>
    </dgm:pt>
    <dgm:pt modelId="{804A5626-D52C-4FE4-8491-4B214846DBA5}" type="pres">
      <dgm:prSet presAssocID="{96768C65-88E1-428F-A371-A2423AD9EBC0}" presName="childText" presStyleLbl="bgAcc1" presStyleIdx="17" presStyleCnt="28" custScaleX="117015" custScaleY="105569">
        <dgm:presLayoutVars>
          <dgm:bulletEnabled val="1"/>
        </dgm:presLayoutVars>
      </dgm:prSet>
      <dgm:spPr/>
    </dgm:pt>
    <dgm:pt modelId="{18241122-A1B8-44B5-8A94-C07F0F4B18C0}" type="pres">
      <dgm:prSet presAssocID="{8DB6ABCA-8BB0-4CB4-A04F-56C97AA6C165}" presName="Name13" presStyleLbl="parChTrans1D2" presStyleIdx="18" presStyleCnt="28"/>
      <dgm:spPr/>
    </dgm:pt>
    <dgm:pt modelId="{9A6EC682-BA5F-41B9-B38D-1CE4A431AC18}" type="pres">
      <dgm:prSet presAssocID="{61BD7D73-85D0-4C04-A806-6987367AF9E8}" presName="childText" presStyleLbl="bgAcc1" presStyleIdx="18" presStyleCnt="28" custScaleX="117015" custScaleY="105569">
        <dgm:presLayoutVars>
          <dgm:bulletEnabled val="1"/>
        </dgm:presLayoutVars>
      </dgm:prSet>
      <dgm:spPr/>
    </dgm:pt>
    <dgm:pt modelId="{AEF1329D-501D-49D5-B2FC-79077DFC6DA3}" type="pres">
      <dgm:prSet presAssocID="{3BD59A25-9A79-4584-9222-79E4BF36BF33}" presName="Name13" presStyleLbl="parChTrans1D2" presStyleIdx="19" presStyleCnt="28"/>
      <dgm:spPr/>
    </dgm:pt>
    <dgm:pt modelId="{1828D3F5-E081-457E-97C8-5571E53DD31C}" type="pres">
      <dgm:prSet presAssocID="{5D6C4568-1E64-44D0-A35E-F0E6203508D9}" presName="childText" presStyleLbl="bgAcc1" presStyleIdx="19" presStyleCnt="28" custScaleX="117015" custScaleY="105569">
        <dgm:presLayoutVars>
          <dgm:bulletEnabled val="1"/>
        </dgm:presLayoutVars>
      </dgm:prSet>
      <dgm:spPr/>
    </dgm:pt>
    <dgm:pt modelId="{64AA3651-38D6-4BF6-8231-FE251310AB7A}" type="pres">
      <dgm:prSet presAssocID="{5DCD211C-0AAD-45DB-A0A6-3F4B8AEA9A1F}" presName="Name13" presStyleLbl="parChTrans1D2" presStyleIdx="20" presStyleCnt="28"/>
      <dgm:spPr/>
    </dgm:pt>
    <dgm:pt modelId="{C1FCCAF0-71A6-474D-BF30-B0FB85238DC3}" type="pres">
      <dgm:prSet presAssocID="{BA08832C-3964-4E94-B2E0-758B1CEB363E}" presName="childText" presStyleLbl="bgAcc1" presStyleIdx="20" presStyleCnt="28" custScaleX="117015" custScaleY="105569">
        <dgm:presLayoutVars>
          <dgm:bulletEnabled val="1"/>
        </dgm:presLayoutVars>
      </dgm:prSet>
      <dgm:spPr/>
    </dgm:pt>
    <dgm:pt modelId="{D78CD6DD-11B2-40C2-8C7C-E4EDD1C7B1C6}" type="pres">
      <dgm:prSet presAssocID="{24C9E365-390A-46EB-BDF7-E79646454D25}" presName="Name13" presStyleLbl="parChTrans1D2" presStyleIdx="21" presStyleCnt="28"/>
      <dgm:spPr/>
    </dgm:pt>
    <dgm:pt modelId="{79E0D9E9-C865-4E34-BF92-57FC78565917}" type="pres">
      <dgm:prSet presAssocID="{22BF9F13-592F-4144-A678-86B1063B0115}" presName="childText" presStyleLbl="bgAcc1" presStyleIdx="21" presStyleCnt="28" custScaleX="117015" custScaleY="105569">
        <dgm:presLayoutVars>
          <dgm:bulletEnabled val="1"/>
        </dgm:presLayoutVars>
      </dgm:prSet>
      <dgm:spPr/>
    </dgm:pt>
    <dgm:pt modelId="{BE686976-602E-49CD-A054-C0238113799A}" type="pres">
      <dgm:prSet presAssocID="{FDFAF21F-2BC1-42C0-81F1-6EA662E27C86}" presName="root" presStyleCnt="0"/>
      <dgm:spPr/>
    </dgm:pt>
    <dgm:pt modelId="{F9927D62-D1C4-4C8A-93EB-D6C582182C0E}" type="pres">
      <dgm:prSet presAssocID="{FDFAF21F-2BC1-42C0-81F1-6EA662E27C86}" presName="rootComposite" presStyleCnt="0"/>
      <dgm:spPr/>
    </dgm:pt>
    <dgm:pt modelId="{20762AF2-434C-4FA1-898D-229F7EEB510E}" type="pres">
      <dgm:prSet presAssocID="{FDFAF21F-2BC1-42C0-81F1-6EA662E27C86}" presName="rootText" presStyleLbl="node1" presStyleIdx="5" presStyleCnt="7" custScaleX="118931" custScaleY="84883"/>
      <dgm:spPr>
        <a:xfrm>
          <a:off x="6384718" y="699456"/>
          <a:ext cx="1054474" cy="376297"/>
        </a:xfrm>
        <a:prstGeom prst="roundRect">
          <a:avLst>
            <a:gd name="adj" fmla="val 10000"/>
          </a:avLst>
        </a:prstGeom>
      </dgm:spPr>
    </dgm:pt>
    <dgm:pt modelId="{3C8711BA-DF1B-4E3B-B37C-4835A37B76D5}" type="pres">
      <dgm:prSet presAssocID="{FDFAF21F-2BC1-42C0-81F1-6EA662E27C86}" presName="rootConnector" presStyleLbl="node1" presStyleIdx="5" presStyleCnt="7"/>
      <dgm:spPr/>
    </dgm:pt>
    <dgm:pt modelId="{794E1F51-793F-4B60-B4FF-F7031F30CE9C}" type="pres">
      <dgm:prSet presAssocID="{FDFAF21F-2BC1-42C0-81F1-6EA662E27C86}" presName="childShape" presStyleCnt="0"/>
      <dgm:spPr/>
    </dgm:pt>
    <dgm:pt modelId="{395130FF-354E-4529-92BF-C7B4D29D5846}" type="pres">
      <dgm:prSet presAssocID="{DD2EDC71-F885-4706-AE01-C703CF42CFDC}" presName="Name13" presStyleLbl="parChTrans1D2" presStyleIdx="22" presStyleCnt="28"/>
      <dgm:spPr/>
    </dgm:pt>
    <dgm:pt modelId="{9623D790-97D6-4E18-9997-0790C367E426}" type="pres">
      <dgm:prSet presAssocID="{E7D20F37-6554-4694-A508-27B15ED2531F}" presName="childText" presStyleLbl="bgAcc1" presStyleIdx="22" presStyleCnt="28" custScaleX="117015" custScaleY="105569">
        <dgm:presLayoutVars>
          <dgm:bulletEnabled val="1"/>
        </dgm:presLayoutVars>
      </dgm:prSet>
      <dgm:spPr/>
    </dgm:pt>
    <dgm:pt modelId="{B3DF1E56-658F-45FD-BD4E-C0EF316A5433}" type="pres">
      <dgm:prSet presAssocID="{B3200407-4945-4A25-8FFE-66ABB2D5D7C1}" presName="Name13" presStyleLbl="parChTrans1D2" presStyleIdx="23" presStyleCnt="28"/>
      <dgm:spPr/>
    </dgm:pt>
    <dgm:pt modelId="{A441BEB5-67B1-4C9D-B946-195273E8010F}" type="pres">
      <dgm:prSet presAssocID="{C03C7EED-AAEA-4E12-A6E4-6A5666A6BED0}" presName="childText" presStyleLbl="bgAcc1" presStyleIdx="23" presStyleCnt="28" custScaleX="117015" custScaleY="105569">
        <dgm:presLayoutVars>
          <dgm:bulletEnabled val="1"/>
        </dgm:presLayoutVars>
      </dgm:prSet>
      <dgm:spPr/>
    </dgm:pt>
    <dgm:pt modelId="{64AF6DBC-7144-4AAE-A7C6-4435CD20AE2F}" type="pres">
      <dgm:prSet presAssocID="{709760EE-B904-4BF7-8AEB-2310BA1B9FB9}" presName="Name13" presStyleLbl="parChTrans1D2" presStyleIdx="24" presStyleCnt="28"/>
      <dgm:spPr/>
    </dgm:pt>
    <dgm:pt modelId="{EAAFDD55-D254-418A-9B32-5029096C6734}" type="pres">
      <dgm:prSet presAssocID="{98A01CBE-59F6-429C-87DA-734AACC09804}" presName="childText" presStyleLbl="bgAcc1" presStyleIdx="24" presStyleCnt="28" custScaleX="117015" custScaleY="105569">
        <dgm:presLayoutVars>
          <dgm:bulletEnabled val="1"/>
        </dgm:presLayoutVars>
      </dgm:prSet>
      <dgm:spPr/>
    </dgm:pt>
    <dgm:pt modelId="{4DC13350-4733-48E1-BC3C-8B81281A067C}" type="pres">
      <dgm:prSet presAssocID="{9C5529D2-2ED8-4144-B3D7-7450012ABC4A}" presName="root" presStyleCnt="0"/>
      <dgm:spPr/>
    </dgm:pt>
    <dgm:pt modelId="{3D01DAB8-1058-48C4-B649-290788C55218}" type="pres">
      <dgm:prSet presAssocID="{9C5529D2-2ED8-4144-B3D7-7450012ABC4A}" presName="rootComposite" presStyleCnt="0"/>
      <dgm:spPr/>
    </dgm:pt>
    <dgm:pt modelId="{34FA6BC2-9D13-46E4-BE4C-33654BB0852E}" type="pres">
      <dgm:prSet presAssocID="{9C5529D2-2ED8-4144-B3D7-7450012ABC4A}" presName="rootText" presStyleLbl="node1" presStyleIdx="6" presStyleCnt="7" custScaleX="118931" custScaleY="84883"/>
      <dgm:spPr/>
    </dgm:pt>
    <dgm:pt modelId="{37ABE407-E84A-46C6-99D1-738BEF26F362}" type="pres">
      <dgm:prSet presAssocID="{9C5529D2-2ED8-4144-B3D7-7450012ABC4A}" presName="rootConnector" presStyleLbl="node1" presStyleIdx="6" presStyleCnt="7"/>
      <dgm:spPr/>
    </dgm:pt>
    <dgm:pt modelId="{31C5E62F-6ED2-4E5E-82C5-CB5F2166AF98}" type="pres">
      <dgm:prSet presAssocID="{9C5529D2-2ED8-4144-B3D7-7450012ABC4A}" presName="childShape" presStyleCnt="0"/>
      <dgm:spPr/>
    </dgm:pt>
    <dgm:pt modelId="{EFE443A2-AD77-4526-86B1-87763A7FD17A}" type="pres">
      <dgm:prSet presAssocID="{DDC6BFD0-8B03-4DEA-B031-135865F0FDA8}" presName="Name13" presStyleLbl="parChTrans1D2" presStyleIdx="25" presStyleCnt="28"/>
      <dgm:spPr/>
    </dgm:pt>
    <dgm:pt modelId="{5EF2D0BC-E018-458D-85C1-62BB9FD7A7A4}" type="pres">
      <dgm:prSet presAssocID="{A86F5A63-DF84-44FD-88BB-666B73A633E6}" presName="childText" presStyleLbl="bgAcc1" presStyleIdx="25" presStyleCnt="28" custScaleX="117015" custScaleY="105569">
        <dgm:presLayoutVars>
          <dgm:bulletEnabled val="1"/>
        </dgm:presLayoutVars>
      </dgm:prSet>
      <dgm:spPr/>
    </dgm:pt>
    <dgm:pt modelId="{0E697281-5780-4FF1-A8AB-099B15C421C6}" type="pres">
      <dgm:prSet presAssocID="{497B4336-31BA-4E8F-8DED-BBBC963D07AE}" presName="Name13" presStyleLbl="parChTrans1D2" presStyleIdx="26" presStyleCnt="28"/>
      <dgm:spPr/>
    </dgm:pt>
    <dgm:pt modelId="{79333EAC-8830-46B0-93F6-D055B07DBEF1}" type="pres">
      <dgm:prSet presAssocID="{9C2EDFE7-9CE4-40BD-B26E-CEAF43F7F06E}" presName="childText" presStyleLbl="bgAcc1" presStyleIdx="26" presStyleCnt="28" custScaleX="117015" custScaleY="105569">
        <dgm:presLayoutVars>
          <dgm:bulletEnabled val="1"/>
        </dgm:presLayoutVars>
      </dgm:prSet>
      <dgm:spPr/>
    </dgm:pt>
    <dgm:pt modelId="{6BEC182B-48FD-42C5-97C8-55D79DD11C7C}" type="pres">
      <dgm:prSet presAssocID="{336A3CBA-0EA6-431A-B2E1-8B1DA2E1FDAE}" presName="Name13" presStyleLbl="parChTrans1D2" presStyleIdx="27" presStyleCnt="28"/>
      <dgm:spPr/>
    </dgm:pt>
    <dgm:pt modelId="{5AD332EE-51E9-4543-944D-2431307F1151}" type="pres">
      <dgm:prSet presAssocID="{CD0FE7ED-5F83-4BFE-8451-80722812DDB8}" presName="childText" presStyleLbl="bgAcc1" presStyleIdx="27" presStyleCnt="28" custScaleX="117015" custScaleY="105569">
        <dgm:presLayoutVars>
          <dgm:bulletEnabled val="1"/>
        </dgm:presLayoutVars>
      </dgm:prSet>
      <dgm:spPr/>
    </dgm:pt>
  </dgm:ptLst>
  <dgm:cxnLst>
    <dgm:cxn modelId="{9E6A4200-1155-4123-A670-055AE5ED2944}" type="presOf" srcId="{E1EFDFEE-8EA9-467A-B4B0-12EFF10DD6FB}" destId="{C7DBB585-B283-47E4-900B-A8DA65D28526}" srcOrd="0" destOrd="0" presId="urn:microsoft.com/office/officeart/2005/8/layout/hierarchy3"/>
    <dgm:cxn modelId="{8601A005-645B-4045-A036-D0182C3F9C24}" srcId="{EFE81C5E-36CB-4ADE-A1AC-1C77175FD00C}" destId="{70AB2CD5-16C4-43CD-8672-CB960EF4EDB3}" srcOrd="1" destOrd="0" parTransId="{D3700CB1-9F59-45F5-BA64-2E70255483DA}" sibTransId="{DFAB5F7D-B4A2-45AF-910E-0E633A341140}"/>
    <dgm:cxn modelId="{E705CC07-7F39-4F8A-BBAD-08D55EFE4922}" srcId="{70AB2CD5-16C4-43CD-8672-CB960EF4EDB3}" destId="{9E4019AD-8771-47A4-9725-3AC066352EDB}" srcOrd="0" destOrd="0" parTransId="{840E97FA-FC6A-4414-A71B-D8F78DD59AD3}" sibTransId="{939FC69B-448D-4825-9AE4-64CD7C69518A}"/>
    <dgm:cxn modelId="{4C000410-1615-49F8-B480-206E955A2FB0}" srcId="{2A3F012C-F5A1-48F0-9B40-6FFEB0493DA2}" destId="{EF1326B0-AC49-4949-941F-214311536074}" srcOrd="2" destOrd="0" parTransId="{EF6CDFC8-D4F5-4460-9657-D5A1674DEA02}" sibTransId="{CF989A94-E823-4C43-A2C3-EAB689BE6698}"/>
    <dgm:cxn modelId="{C13FE710-F345-4643-A977-9DC712DF9747}" type="presOf" srcId="{24C9E365-390A-46EB-BDF7-E79646454D25}" destId="{D78CD6DD-11B2-40C2-8C7C-E4EDD1C7B1C6}" srcOrd="0" destOrd="0" presId="urn:microsoft.com/office/officeart/2005/8/layout/hierarchy3"/>
    <dgm:cxn modelId="{49771611-D58D-4F6A-8135-D94990FF011E}" type="presOf" srcId="{890024D9-3D5B-403E-B9B6-C661952FF7C7}" destId="{15D39D54-2136-455A-B44F-B4464AA64A7D}" srcOrd="0" destOrd="0" presId="urn:microsoft.com/office/officeart/2005/8/layout/hierarchy3"/>
    <dgm:cxn modelId="{A44FB912-6E85-4D81-86E9-E663B3C93B88}" srcId="{10F35CDF-136B-46E5-8AFF-D57A74E67E3C}" destId="{BA08832C-3964-4E94-B2E0-758B1CEB363E}" srcOrd="5" destOrd="0" parTransId="{5DCD211C-0AAD-45DB-A0A6-3F4B8AEA9A1F}" sibTransId="{8782CF83-3A72-41EE-A25D-03EF61774B5B}"/>
    <dgm:cxn modelId="{AE8AC712-072A-48E5-9AFE-C86048244F22}" type="presOf" srcId="{CEA0380B-2A79-433D-81F0-F68B7B4BD581}" destId="{BE8B3F3C-3EFB-4A73-BC30-86D97C51647C}" srcOrd="1" destOrd="0" presId="urn:microsoft.com/office/officeart/2005/8/layout/hierarchy3"/>
    <dgm:cxn modelId="{B9EA1313-5240-4E22-B003-6DA9688EEFA3}" srcId="{FDFAF21F-2BC1-42C0-81F1-6EA662E27C86}" destId="{E7D20F37-6554-4694-A508-27B15ED2531F}" srcOrd="0" destOrd="0" parTransId="{DD2EDC71-F885-4706-AE01-C703CF42CFDC}" sibTransId="{DED11F14-E71B-4D5D-8EA2-8C0BB4D1229E}"/>
    <dgm:cxn modelId="{31EA6913-1055-4003-8414-8B034914DC07}" type="presOf" srcId="{9E4019AD-8771-47A4-9725-3AC066352EDB}" destId="{AB23486D-D11B-41F4-9AD7-0D37D78702CB}" srcOrd="0" destOrd="0" presId="urn:microsoft.com/office/officeart/2005/8/layout/hierarchy3"/>
    <dgm:cxn modelId="{C0CF5A14-BE76-433D-AA96-A99CFA9B3517}" type="presOf" srcId="{A6CCAF10-E5D5-4644-8170-D69F019C1866}" destId="{EB8349A2-A7DC-4522-9FA2-1C54900AE88C}" srcOrd="0" destOrd="0" presId="urn:microsoft.com/office/officeart/2005/8/layout/hierarchy3"/>
    <dgm:cxn modelId="{A9E5B914-6345-4041-AFB4-CCF00AA34F64}" type="presOf" srcId="{A6CCAF10-E5D5-4644-8170-D69F019C1866}" destId="{6CFCC32D-3973-4A50-BD50-CE033E0DDD1F}" srcOrd="1" destOrd="0" presId="urn:microsoft.com/office/officeart/2005/8/layout/hierarchy3"/>
    <dgm:cxn modelId="{DC5A7C1B-2102-4889-99C6-04ED1C804E09}" srcId="{EFE81C5E-36CB-4ADE-A1AC-1C77175FD00C}" destId="{CEA0380B-2A79-433D-81F0-F68B7B4BD581}" srcOrd="0" destOrd="0" parTransId="{96CBE3F0-8650-42F1-9628-18E66B8B9E30}" sibTransId="{44758A0B-5F59-492A-8670-DDB3D8FA8FCD}"/>
    <dgm:cxn modelId="{E5FD1A1C-76B6-4811-98E2-E9BBB110986D}" type="presOf" srcId="{336A3CBA-0EA6-431A-B2E1-8B1DA2E1FDAE}" destId="{6BEC182B-48FD-42C5-97C8-55D79DD11C7C}" srcOrd="0" destOrd="0" presId="urn:microsoft.com/office/officeart/2005/8/layout/hierarchy3"/>
    <dgm:cxn modelId="{9FF5791C-80FA-4D93-9BB2-976090BC297E}" type="presOf" srcId="{9C2EDFE7-9CE4-40BD-B26E-CEAF43F7F06E}" destId="{79333EAC-8830-46B0-93F6-D055B07DBEF1}" srcOrd="0" destOrd="0" presId="urn:microsoft.com/office/officeart/2005/8/layout/hierarchy3"/>
    <dgm:cxn modelId="{6ED4A31F-A406-4195-88E6-C6BF0978FE02}" srcId="{EFE81C5E-36CB-4ADE-A1AC-1C77175FD00C}" destId="{2A3F012C-F5A1-48F0-9B40-6FFEB0493DA2}" srcOrd="3" destOrd="0" parTransId="{9AE6BAE2-BCB8-46FD-80E5-6DE03FDF2A32}" sibTransId="{D5EF29C5-EC8A-4F3A-A20B-576DE6D7C04E}"/>
    <dgm:cxn modelId="{C7CF8E21-4778-4030-8034-5EE0EA7B900D}" type="presOf" srcId="{95837C9B-2DD2-4D16-A980-EA6207504844}" destId="{90B3E47A-4C43-450F-8918-8AEE7E176362}" srcOrd="0" destOrd="0" presId="urn:microsoft.com/office/officeart/2005/8/layout/hierarchy3"/>
    <dgm:cxn modelId="{FC23102B-DC56-47D7-B010-913BB1EE3398}" type="presOf" srcId="{10F35CDF-136B-46E5-8AFF-D57A74E67E3C}" destId="{07EDAC42-2A7D-43F5-86D1-09E1415B3500}" srcOrd="0" destOrd="0" presId="urn:microsoft.com/office/officeart/2005/8/layout/hierarchy3"/>
    <dgm:cxn modelId="{A9A53F2B-372A-47CD-9AD3-FFE99D1B2BAE}" type="presOf" srcId="{5D6C4568-1E64-44D0-A35E-F0E6203508D9}" destId="{1828D3F5-E081-457E-97C8-5571E53DD31C}" srcOrd="0" destOrd="0" presId="urn:microsoft.com/office/officeart/2005/8/layout/hierarchy3"/>
    <dgm:cxn modelId="{B6E7CF2D-A189-4E7C-869B-6122CD401D44}" srcId="{2A3F012C-F5A1-48F0-9B40-6FFEB0493DA2}" destId="{D63C77F5-41AC-413E-9FE1-F80C04429E00}" srcOrd="1" destOrd="0" parTransId="{FBCCC619-8EE9-47B8-A8B5-868C76973D61}" sibTransId="{949AD7B1-E5F8-4450-A3FD-F9D6634BAF1E}"/>
    <dgm:cxn modelId="{A8121C32-CD0D-4938-A7D4-D64FCBD9B47C}" type="presOf" srcId="{CC95903E-BDDF-444C-9842-F3AD7311C06E}" destId="{FFFD78A2-CAE3-4FD8-9372-9E3C26325B12}" srcOrd="0" destOrd="0" presId="urn:microsoft.com/office/officeart/2005/8/layout/hierarchy3"/>
    <dgm:cxn modelId="{5198D234-D111-4475-91BE-0E59606FEC64}" type="presOf" srcId="{9D830F1C-4B1E-46B7-85C6-647954BDFF90}" destId="{12D247ED-DCD5-43F9-82C6-55E091359F4B}" srcOrd="0" destOrd="0" presId="urn:microsoft.com/office/officeart/2005/8/layout/hierarchy3"/>
    <dgm:cxn modelId="{1EB1013C-2143-4E98-B26D-B1F9ABAF3C4D}" srcId="{2A3F012C-F5A1-48F0-9B40-6FFEB0493DA2}" destId="{5171E220-F71B-443E-9534-D40A85EE6496}" srcOrd="3" destOrd="0" parTransId="{4658E511-4701-4505-84D5-4A3051612C60}" sibTransId="{21AF5EFC-C466-44E4-9FB1-093B434EB923}"/>
    <dgm:cxn modelId="{72E5FC3D-B32D-4792-AACB-EB519692B4E3}" type="presOf" srcId="{F7C6FC09-6710-4F5F-A209-68318A3F36D5}" destId="{50478D22-BC4B-4ABB-9CDC-87A68A7A9741}" srcOrd="0" destOrd="0" presId="urn:microsoft.com/office/officeart/2005/8/layout/hierarchy3"/>
    <dgm:cxn modelId="{EE4DDE3E-0807-4C2A-8B1E-601048156A71}" srcId="{9C5529D2-2ED8-4144-B3D7-7450012ABC4A}" destId="{A86F5A63-DF84-44FD-88BB-666B73A633E6}" srcOrd="0" destOrd="0" parTransId="{DDC6BFD0-8B03-4DEA-B031-135865F0FDA8}" sibTransId="{65E8A5A3-E7A5-4348-A11D-57AC83EBB627}"/>
    <dgm:cxn modelId="{2C140240-BE03-4F51-9CCB-2BF6D0252312}" type="presOf" srcId="{709760EE-B904-4BF7-8AEB-2310BA1B9FB9}" destId="{64AF6DBC-7144-4AAE-A7C6-4435CD20AE2F}" srcOrd="0" destOrd="0" presId="urn:microsoft.com/office/officeart/2005/8/layout/hierarchy3"/>
    <dgm:cxn modelId="{10EF635B-A93F-4A41-B893-30E373764E2B}" type="presOf" srcId="{FDFAF21F-2BC1-42C0-81F1-6EA662E27C86}" destId="{20762AF2-434C-4FA1-898D-229F7EEB510E}" srcOrd="0" destOrd="0" presId="urn:microsoft.com/office/officeart/2005/8/layout/hierarchy3"/>
    <dgm:cxn modelId="{C317F95D-5418-41A2-9D6F-AC214F4CF779}" type="presOf" srcId="{BDF5193E-5832-4898-AFF5-18F07FD0BFEB}" destId="{E24744D3-2AA2-4652-9796-04565FFB0A5A}" srcOrd="0" destOrd="0" presId="urn:microsoft.com/office/officeart/2005/8/layout/hierarchy3"/>
    <dgm:cxn modelId="{78EEE861-F196-4948-845E-5A0F3B57FC70}" type="presOf" srcId="{C03C7EED-AAEA-4E12-A6E4-6A5666A6BED0}" destId="{A441BEB5-67B1-4C9D-B946-195273E8010F}" srcOrd="0" destOrd="0" presId="urn:microsoft.com/office/officeart/2005/8/layout/hierarchy3"/>
    <dgm:cxn modelId="{5724F061-5829-4963-844B-945C14636BF5}" type="presOf" srcId="{DDC6BFD0-8B03-4DEA-B031-135865F0FDA8}" destId="{EFE443A2-AD77-4526-86B1-87763A7FD17A}" srcOrd="0" destOrd="0" presId="urn:microsoft.com/office/officeart/2005/8/layout/hierarchy3"/>
    <dgm:cxn modelId="{B4C12863-1B8D-413A-A4D6-D5EED2018A56}" type="presOf" srcId="{BA08832C-3964-4E94-B2E0-758B1CEB363E}" destId="{C1FCCAF0-71A6-474D-BF30-B0FB85238DC3}" srcOrd="0" destOrd="0" presId="urn:microsoft.com/office/officeart/2005/8/layout/hierarchy3"/>
    <dgm:cxn modelId="{78305463-8C64-4DED-B3F5-E1E7B2BB5C97}" srcId="{10F35CDF-136B-46E5-8AFF-D57A74E67E3C}" destId="{61BD7D73-85D0-4C04-A806-6987367AF9E8}" srcOrd="3" destOrd="0" parTransId="{8DB6ABCA-8BB0-4CB4-A04F-56C97AA6C165}" sibTransId="{94F8E1BD-0ED1-415A-8215-4725885C4CEF}"/>
    <dgm:cxn modelId="{72E80264-1D57-4C4A-B949-4CF16C2F6A0B}" type="presOf" srcId="{FBCCC619-8EE9-47B8-A8B5-868C76973D61}" destId="{0F737E24-05F1-4CB7-8EE5-6492B52FAD6A}" srcOrd="0" destOrd="0" presId="urn:microsoft.com/office/officeart/2005/8/layout/hierarchy3"/>
    <dgm:cxn modelId="{1BC64D44-02BA-48DE-9C2A-2CF14E0E9195}" srcId="{2A3F012C-F5A1-48F0-9B40-6FFEB0493DA2}" destId="{FD685AC2-B56A-4CC2-9FBD-8528873AF568}" srcOrd="0" destOrd="0" parTransId="{B17B3FDB-B94B-4C8C-A5E6-88B64A1C4910}" sibTransId="{98B5CF4F-AC95-470C-B9CA-24777B4F25FC}"/>
    <dgm:cxn modelId="{AD6AA264-4422-4E33-8FF7-A76A5CC7981D}" type="presOf" srcId="{FD685AC2-B56A-4CC2-9FBD-8528873AF568}" destId="{9F448978-500F-4550-84A0-CEF705B863F4}" srcOrd="0" destOrd="0" presId="urn:microsoft.com/office/officeart/2005/8/layout/hierarchy3"/>
    <dgm:cxn modelId="{F885F246-E057-4FD3-9CD7-3EEBC2E8B5B1}" type="presOf" srcId="{EC685DC3-84CC-4B21-A991-9E910B5A2B19}" destId="{A67B764A-78D7-4923-8677-01FEC4311339}" srcOrd="0" destOrd="0" presId="urn:microsoft.com/office/officeart/2005/8/layout/hierarchy3"/>
    <dgm:cxn modelId="{9534FB68-8FEB-46D4-8A02-217B7CFE6E52}" type="presOf" srcId="{A9134DF5-992E-4FC9-BF0E-3136881947A3}" destId="{0262E457-330C-4F06-B84D-797BE89451DA}" srcOrd="0" destOrd="0" presId="urn:microsoft.com/office/officeart/2005/8/layout/hierarchy3"/>
    <dgm:cxn modelId="{3080F949-7D07-488E-BF0C-305FB1F39B3D}" type="presOf" srcId="{3D01AAEC-277D-441B-80DA-79BDA0F3EF83}" destId="{09076A17-067F-4FDE-BE93-0A962A056EB4}" srcOrd="0" destOrd="0" presId="urn:microsoft.com/office/officeart/2005/8/layout/hierarchy3"/>
    <dgm:cxn modelId="{79962D4B-02D4-47D4-A07E-FD23D0191684}" type="presOf" srcId="{840E97FA-FC6A-4414-A71B-D8F78DD59AD3}" destId="{BE6392B3-11F4-43E9-A188-8E8C43404A72}" srcOrd="0" destOrd="0" presId="urn:microsoft.com/office/officeart/2005/8/layout/hierarchy3"/>
    <dgm:cxn modelId="{8866324C-4889-42C5-9E3E-FFD71E7FE198}" srcId="{FDFAF21F-2BC1-42C0-81F1-6EA662E27C86}" destId="{98A01CBE-59F6-429C-87DA-734AACC09804}" srcOrd="2" destOrd="0" parTransId="{709760EE-B904-4BF7-8AEB-2310BA1B9FB9}" sibTransId="{B15DC414-D331-49A7-9B1F-77B93BC7263B}"/>
    <dgm:cxn modelId="{4FE2516C-2F0C-4945-8EE7-3188470A1D64}" srcId="{10F35CDF-136B-46E5-8AFF-D57A74E67E3C}" destId="{E1EFDFEE-8EA9-467A-B4B0-12EFF10DD6FB}" srcOrd="0" destOrd="0" parTransId="{EF175304-5DE9-494C-9C14-128336C59C3D}" sibTransId="{B96DC8EF-7547-4B12-9253-908A9C637358}"/>
    <dgm:cxn modelId="{3829E14C-6C47-4E3D-8391-2333BA712A2C}" type="presOf" srcId="{FCFE4BBD-7368-41E9-AA66-42923A07B549}" destId="{452392EA-4736-4221-94FD-BA39A54B4E85}" srcOrd="0" destOrd="0" presId="urn:microsoft.com/office/officeart/2005/8/layout/hierarchy3"/>
    <dgm:cxn modelId="{1FBCE14D-7ADB-4C15-9BFA-B1BE02CE1688}" srcId="{A6CCAF10-E5D5-4644-8170-D69F019C1866}" destId="{554AEA70-0A01-462B-AEFD-06CE5E3C2180}" srcOrd="2" destOrd="0" parTransId="{3D01AAEC-277D-441B-80DA-79BDA0F3EF83}" sibTransId="{8CE74B6B-83B5-40D9-87B7-B0D8266DABD8}"/>
    <dgm:cxn modelId="{06CA186E-A431-41FF-BBF6-FB7C027AD184}" type="presOf" srcId="{497B4336-31BA-4E8F-8DED-BBBC963D07AE}" destId="{0E697281-5780-4FF1-A8AB-099B15C421C6}" srcOrd="0" destOrd="0" presId="urn:microsoft.com/office/officeart/2005/8/layout/hierarchy3"/>
    <dgm:cxn modelId="{38EDC96E-7079-4809-93D8-CEE253B87D58}" type="presOf" srcId="{22BF9F13-592F-4144-A678-86B1063B0115}" destId="{79E0D9E9-C865-4E34-BF92-57FC78565917}" srcOrd="0" destOrd="0" presId="urn:microsoft.com/office/officeart/2005/8/layout/hierarchy3"/>
    <dgm:cxn modelId="{35509651-86CC-4565-8047-D10698EDE57C}" type="presOf" srcId="{70AB2CD5-16C4-43CD-8672-CB960EF4EDB3}" destId="{85A75202-395E-4AFF-938E-FD94582CA83D}" srcOrd="0" destOrd="0" presId="urn:microsoft.com/office/officeart/2005/8/layout/hierarchy3"/>
    <dgm:cxn modelId="{7CC55C72-1B7B-40E6-967F-738074328AFF}" srcId="{CEA0380B-2A79-433D-81F0-F68B7B4BD581}" destId="{540108D9-4CC9-4B86-A3AB-600281C65005}" srcOrd="1" destOrd="0" parTransId="{2D8E0F2F-FD9C-4360-B0F9-27766572FA6E}" sibTransId="{39919BE0-8C73-4233-81BC-173AD6DBE707}"/>
    <dgm:cxn modelId="{A4994173-0229-40D9-BC75-8C87E15E347C}" type="presOf" srcId="{DE6E6E2D-9098-4C91-8AF9-39C49CC29C85}" destId="{8928A118-24AB-448B-B811-1CEFEDA2FE74}" srcOrd="0" destOrd="0" presId="urn:microsoft.com/office/officeart/2005/8/layout/hierarchy3"/>
    <dgm:cxn modelId="{37D31054-B2B3-46A3-8A0C-34011AF07B66}" type="presOf" srcId="{61BD7D73-85D0-4C04-A806-6987367AF9E8}" destId="{9A6EC682-BA5F-41B9-B38D-1CE4A431AC18}" srcOrd="0" destOrd="0" presId="urn:microsoft.com/office/officeart/2005/8/layout/hierarchy3"/>
    <dgm:cxn modelId="{54F1AD56-51F4-4C87-984C-592E53AC8CF5}" type="presOf" srcId="{10F35CDF-136B-46E5-8AFF-D57A74E67E3C}" destId="{B0C42BD0-1ED2-4A53-A5E0-1A93663FA364}" srcOrd="1" destOrd="0" presId="urn:microsoft.com/office/officeart/2005/8/layout/hierarchy3"/>
    <dgm:cxn modelId="{FF6BAA5A-E4DB-4825-87B0-0777F2C915B1}" type="presOf" srcId="{EF1326B0-AC49-4949-941F-214311536074}" destId="{EB9CEF10-30AB-4FEA-8F3D-9E2CA5597C59}" srcOrd="0" destOrd="0" presId="urn:microsoft.com/office/officeart/2005/8/layout/hierarchy3"/>
    <dgm:cxn modelId="{91D86680-54C5-437C-8382-EBAC05AFADEE}" type="presOf" srcId="{EF175304-5DE9-494C-9C14-128336C59C3D}" destId="{4387D9DA-456C-49BA-BB1C-667F5DFE44EB}" srcOrd="0" destOrd="0" presId="urn:microsoft.com/office/officeart/2005/8/layout/hierarchy3"/>
    <dgm:cxn modelId="{C7BCD784-BF90-4F25-AC26-2B55E07940F3}" srcId="{CEA0380B-2A79-433D-81F0-F68B7B4BD581}" destId="{FCFE4BBD-7368-41E9-AA66-42923A07B549}" srcOrd="0" destOrd="0" parTransId="{DE957D12-7016-4CA1-BF35-623B5BEF0332}" sibTransId="{2674E2BA-3BE5-455D-94A4-B4944A0175A7}"/>
    <dgm:cxn modelId="{ED9F8C85-7273-4A06-9B91-CD6D878C30BA}" type="presOf" srcId="{CF6144FB-51C8-4A75-9A34-969988657756}" destId="{E214AF95-7183-4286-95E2-D586C3BCD342}" srcOrd="0" destOrd="0" presId="urn:microsoft.com/office/officeart/2005/8/layout/hierarchy3"/>
    <dgm:cxn modelId="{507DAB85-0E7B-4839-922B-9811AAEE626D}" srcId="{EFE81C5E-36CB-4ADE-A1AC-1C77175FD00C}" destId="{FDFAF21F-2BC1-42C0-81F1-6EA662E27C86}" srcOrd="5" destOrd="0" parTransId="{E02356C9-7398-40FE-B09F-C67470C5924F}" sibTransId="{A67A7FCC-11C3-40DF-9B18-69F72CBB81B6}"/>
    <dgm:cxn modelId="{2BDBC385-089D-42CB-9D25-23B628C57959}" type="presOf" srcId="{554AEA70-0A01-462B-AEFD-06CE5E3C2180}" destId="{1F9A1AD8-D4B5-4B18-B351-067D9C847162}" srcOrd="0" destOrd="0" presId="urn:microsoft.com/office/officeart/2005/8/layout/hierarchy3"/>
    <dgm:cxn modelId="{E9406C8C-EEF9-477D-B556-7BB6529C4427}" srcId="{A6CCAF10-E5D5-4644-8170-D69F019C1866}" destId="{A033B1C1-9451-4532-A0E4-5C4F534410C5}" srcOrd="1" destOrd="0" parTransId="{2FA342B4-A964-4CA4-992D-1F9FFE85963B}" sibTransId="{AD9E47EB-D88A-4C8C-B121-6C9E97BCB596}"/>
    <dgm:cxn modelId="{1B419894-B4FF-4455-8A5F-0D9CCA85C4AE}" type="presOf" srcId="{2A3F012C-F5A1-48F0-9B40-6FFEB0493DA2}" destId="{77C5E8A9-ACCA-489E-8E5C-1C6262A35F66}" srcOrd="0" destOrd="0" presId="urn:microsoft.com/office/officeart/2005/8/layout/hierarchy3"/>
    <dgm:cxn modelId="{A21C2995-F6E0-4FD6-82EA-7C5584F51585}" srcId="{EFE81C5E-36CB-4ADE-A1AC-1C77175FD00C}" destId="{9C5529D2-2ED8-4144-B3D7-7450012ABC4A}" srcOrd="6" destOrd="0" parTransId="{1D73D597-2A77-40E1-B82E-2C2C03FF75DD}" sibTransId="{17873457-8E62-4FFF-9A39-72273A81782B}"/>
    <dgm:cxn modelId="{CC471996-0F2C-46AA-B963-9BF4F8776B55}" srcId="{9C5529D2-2ED8-4144-B3D7-7450012ABC4A}" destId="{9C2EDFE7-9CE4-40BD-B26E-CEAF43F7F06E}" srcOrd="1" destOrd="0" parTransId="{497B4336-31BA-4E8F-8DED-BBBC963D07AE}" sibTransId="{88483C41-06D0-44FA-9A77-38BA81F5DFB8}"/>
    <dgm:cxn modelId="{C82CB09B-C638-4B10-8FED-173942CBDB33}" type="presOf" srcId="{DD2EDC71-F885-4706-AE01-C703CF42CFDC}" destId="{395130FF-354E-4529-92BF-C7B4D29D5846}" srcOrd="0" destOrd="0" presId="urn:microsoft.com/office/officeart/2005/8/layout/hierarchy3"/>
    <dgm:cxn modelId="{68CDACA0-D204-41FD-BBB8-BEAC228D5609}" type="presOf" srcId="{70AB2CD5-16C4-43CD-8672-CB960EF4EDB3}" destId="{179C00C5-74F5-4761-ACA9-27EF9431D5D8}" srcOrd="1" destOrd="0" presId="urn:microsoft.com/office/officeart/2005/8/layout/hierarchy3"/>
    <dgm:cxn modelId="{BD7156A2-D0A4-4FA5-8430-F2E85E4608C9}" srcId="{CEA0380B-2A79-433D-81F0-F68B7B4BD581}" destId="{890024D9-3D5B-403E-B9B6-C661952FF7C7}" srcOrd="3" destOrd="0" parTransId="{641CD44F-356B-474B-9126-A16BE73CDB1F}" sibTransId="{E787FD6F-3C62-4D75-89CE-F3CDBF22B088}"/>
    <dgm:cxn modelId="{7DA0A9A7-7C50-433D-9AC7-2AFCFA215DAB}" type="presOf" srcId="{DE957D12-7016-4CA1-BF35-623B5BEF0332}" destId="{C1D5D88A-2B36-43D8-B68A-DE9B0667FA82}" srcOrd="0" destOrd="0" presId="urn:microsoft.com/office/officeart/2005/8/layout/hierarchy3"/>
    <dgm:cxn modelId="{36A059AC-0722-45FF-B498-2E4615F92A41}" type="presOf" srcId="{EF6CDFC8-D4F5-4460-9657-D5A1674DEA02}" destId="{A0F1F862-B7B2-4461-A2DE-E5C0D1320D7A}" srcOrd="0" destOrd="0" presId="urn:microsoft.com/office/officeart/2005/8/layout/hierarchy3"/>
    <dgm:cxn modelId="{49109FAD-F71B-455D-9EBF-183BB5F5561B}" type="presOf" srcId="{B3200407-4945-4A25-8FFE-66ABB2D5D7C1}" destId="{B3DF1E56-658F-45FD-BD4E-C0EF316A5433}" srcOrd="0" destOrd="0" presId="urn:microsoft.com/office/officeart/2005/8/layout/hierarchy3"/>
    <dgm:cxn modelId="{FF0952B2-F294-48EA-8D92-17EE84865110}" type="presOf" srcId="{2A3F012C-F5A1-48F0-9B40-6FFEB0493DA2}" destId="{77CCF654-6451-4E58-AE03-1CF7ED6CF314}" srcOrd="1" destOrd="0" presId="urn:microsoft.com/office/officeart/2005/8/layout/hierarchy3"/>
    <dgm:cxn modelId="{1124C9B2-EF85-4D20-A735-E5F336B795E7}" srcId="{EFE81C5E-36CB-4ADE-A1AC-1C77175FD00C}" destId="{10F35CDF-136B-46E5-8AFF-D57A74E67E3C}" srcOrd="4" destOrd="0" parTransId="{7663C7C2-A8B9-4D70-9758-D48B5CEE657D}" sibTransId="{0B4CEF3A-BB4F-4675-8FE3-08CF869D7EEB}"/>
    <dgm:cxn modelId="{28EB1FB4-81D7-4BA6-9E92-AFA05FCEC8FB}" type="presOf" srcId="{5DCD211C-0AAD-45DB-A0A6-3F4B8AEA9A1F}" destId="{64AA3651-38D6-4BF6-8231-FE251310AB7A}" srcOrd="0" destOrd="0" presId="urn:microsoft.com/office/officeart/2005/8/layout/hierarchy3"/>
    <dgm:cxn modelId="{E150EFB9-7DC3-4BA7-8BEA-00D20960ED64}" type="presOf" srcId="{CEA0380B-2A79-433D-81F0-F68B7B4BD581}" destId="{C1B412B4-2E26-48D2-9815-8C43CF10992A}" srcOrd="0" destOrd="0" presId="urn:microsoft.com/office/officeart/2005/8/layout/hierarchy3"/>
    <dgm:cxn modelId="{BD7E15BB-19C6-4DD6-9ABF-CC639A62CAEE}" type="presOf" srcId="{B17B3FDB-B94B-4C8C-A5E6-88B64A1C4910}" destId="{64BE45B1-39E1-4927-AE67-34950D3C62D2}" srcOrd="0" destOrd="0" presId="urn:microsoft.com/office/officeart/2005/8/layout/hierarchy3"/>
    <dgm:cxn modelId="{4776F9BD-D1CC-4F81-913D-23C37FA4E93A}" type="presOf" srcId="{2796EDBF-21CB-41A5-A314-AC0EBF33B20D}" destId="{6EA598CA-4F4B-47E1-A48E-4472474796D8}" srcOrd="0" destOrd="0" presId="urn:microsoft.com/office/officeart/2005/8/layout/hierarchy3"/>
    <dgm:cxn modelId="{9123FEBD-FF14-4F43-82D2-1E0324445058}" type="presOf" srcId="{8DB6ABCA-8BB0-4CB4-A04F-56C97AA6C165}" destId="{18241122-A1B8-44B5-8A94-C07F0F4B18C0}" srcOrd="0" destOrd="0" presId="urn:microsoft.com/office/officeart/2005/8/layout/hierarchy3"/>
    <dgm:cxn modelId="{4B4DC5C6-F564-4F7C-9B18-099CAFE6BBBA}" srcId="{9C5529D2-2ED8-4144-B3D7-7450012ABC4A}" destId="{CD0FE7ED-5F83-4BFE-8451-80722812DDB8}" srcOrd="2" destOrd="0" parTransId="{336A3CBA-0EA6-431A-B2E1-8B1DA2E1FDAE}" sibTransId="{53443BDB-4130-4D1B-9995-D1D4020EFEF0}"/>
    <dgm:cxn modelId="{6D7E08D2-3E16-47E2-9A6B-3083620C5B3B}" srcId="{10F35CDF-136B-46E5-8AFF-D57A74E67E3C}" destId="{96768C65-88E1-428F-A371-A2423AD9EBC0}" srcOrd="2" destOrd="0" parTransId="{F7C6FC09-6710-4F5F-A209-68318A3F36D5}" sibTransId="{5AE399E6-C841-4F2A-AFE0-327EF04A3BB3}"/>
    <dgm:cxn modelId="{81310FD8-22A4-4CB3-A9AC-5A59EDE56BBD}" type="presOf" srcId="{9C5529D2-2ED8-4144-B3D7-7450012ABC4A}" destId="{34FA6BC2-9D13-46E4-BE4C-33654BB0852E}" srcOrd="0" destOrd="0" presId="urn:microsoft.com/office/officeart/2005/8/layout/hierarchy3"/>
    <dgm:cxn modelId="{730AEDD8-366F-4C95-8DFB-3170B590466F}" srcId="{10F35CDF-136B-46E5-8AFF-D57A74E67E3C}" destId="{22BF9F13-592F-4144-A678-86B1063B0115}" srcOrd="6" destOrd="0" parTransId="{24C9E365-390A-46EB-BDF7-E79646454D25}" sibTransId="{12473BE4-0D1C-4EFE-9644-48C2990AA83D}"/>
    <dgm:cxn modelId="{F2D81BD9-50F4-428D-B385-745A4BFAB7F6}" type="presOf" srcId="{98A01CBE-59F6-429C-87DA-734AACC09804}" destId="{EAAFDD55-D254-418A-9B32-5029096C6734}" srcOrd="0" destOrd="0" presId="urn:microsoft.com/office/officeart/2005/8/layout/hierarchy3"/>
    <dgm:cxn modelId="{D07145D9-ADDC-4C5C-8265-157B3890C08D}" type="presOf" srcId="{641CD44F-356B-474B-9126-A16BE73CDB1F}" destId="{AEFCA109-A1A0-4A5F-AB94-5D3B67D30294}" srcOrd="0" destOrd="0" presId="urn:microsoft.com/office/officeart/2005/8/layout/hierarchy3"/>
    <dgm:cxn modelId="{77E006DD-EDE1-4978-B949-354C6F59CD54}" srcId="{EFE81C5E-36CB-4ADE-A1AC-1C77175FD00C}" destId="{A6CCAF10-E5D5-4644-8170-D69F019C1866}" srcOrd="2" destOrd="0" parTransId="{B7911AFB-36F3-42DA-AD35-2D00D251B0DC}" sibTransId="{1E15F80B-D665-41BD-BF24-249950CCA85C}"/>
    <dgm:cxn modelId="{1F142EDD-A9F4-4287-988A-B6C2FF5BB04F}" type="presOf" srcId="{3BD59A25-9A79-4584-9222-79E4BF36BF33}" destId="{AEF1329D-501D-49D5-B2FC-79077DFC6DA3}" srcOrd="0" destOrd="0" presId="urn:microsoft.com/office/officeart/2005/8/layout/hierarchy3"/>
    <dgm:cxn modelId="{7A9677DE-04D8-4BAE-BA46-1A9113D7C851}" srcId="{70AB2CD5-16C4-43CD-8672-CB960EF4EDB3}" destId="{DE6E6E2D-9098-4C91-8AF9-39C49CC29C85}" srcOrd="1" destOrd="0" parTransId="{BDF5193E-5832-4898-AFF5-18F07FD0BFEB}" sibTransId="{C399BF1B-2901-4947-966A-BBEA4FCD98FC}"/>
    <dgm:cxn modelId="{F83AA0DF-B525-4BD5-AB0B-E0BE3FA9EE9D}" type="presOf" srcId="{210E5463-EAC7-49C8-AE31-CF13B023BF4B}" destId="{85F754F3-D0AA-45E7-AE6E-02359EA915DB}" srcOrd="0" destOrd="0" presId="urn:microsoft.com/office/officeart/2005/8/layout/hierarchy3"/>
    <dgm:cxn modelId="{E9B2AFE1-AF10-4F34-9ACD-7F13AE9BF60D}" srcId="{CEA0380B-2A79-433D-81F0-F68B7B4BD581}" destId="{95837C9B-2DD2-4D16-A980-EA6207504844}" srcOrd="2" destOrd="0" parTransId="{52AF36D8-1917-465E-B185-04CF8E28FCA6}" sibTransId="{69520575-A40D-47F5-B542-BEDEAB1F10D9}"/>
    <dgm:cxn modelId="{A95EB8E4-8545-4437-B9C7-93B23BB15CAE}" type="presOf" srcId="{9C5529D2-2ED8-4144-B3D7-7450012ABC4A}" destId="{37ABE407-E84A-46C6-99D1-738BEF26F362}" srcOrd="1" destOrd="0" presId="urn:microsoft.com/office/officeart/2005/8/layout/hierarchy3"/>
    <dgm:cxn modelId="{76E897E5-53FB-439A-88C1-FD7623CA70D5}" type="presOf" srcId="{52AF36D8-1917-465E-B185-04CF8E28FCA6}" destId="{492CDBAD-1A28-429D-9E1C-45CB957ADA5B}" srcOrd="0" destOrd="0" presId="urn:microsoft.com/office/officeart/2005/8/layout/hierarchy3"/>
    <dgm:cxn modelId="{F2295AE6-367F-4F12-AFC8-D7B722D7F28E}" type="presOf" srcId="{540108D9-4CC9-4B86-A3AB-600281C65005}" destId="{950AC620-62F6-438A-B562-B1D557A605AF}" srcOrd="0" destOrd="0" presId="urn:microsoft.com/office/officeart/2005/8/layout/hierarchy3"/>
    <dgm:cxn modelId="{FDA6B0E6-9065-48F8-9701-C48D45F87645}" type="presOf" srcId="{5171E220-F71B-443E-9534-D40A85EE6496}" destId="{A89E404A-A845-45BF-A601-A0896911C9E4}" srcOrd="0" destOrd="0" presId="urn:microsoft.com/office/officeart/2005/8/layout/hierarchy3"/>
    <dgm:cxn modelId="{F9D536EA-90EE-4214-9AF2-DA8AF4BA3E5E}" type="presOf" srcId="{4658E511-4701-4505-84D5-4A3051612C60}" destId="{8C742977-BD00-4ED0-AED0-26A8EDB356EC}" srcOrd="0" destOrd="0" presId="urn:microsoft.com/office/officeart/2005/8/layout/hierarchy3"/>
    <dgm:cxn modelId="{486A68EC-199C-4D67-9439-5F14C1CF733B}" type="presOf" srcId="{2D8E0F2F-FD9C-4360-B0F9-27766572FA6E}" destId="{4081F5B0-7F6A-4F5E-87E9-3D6722639045}" srcOrd="0" destOrd="0" presId="urn:microsoft.com/office/officeart/2005/8/layout/hierarchy3"/>
    <dgm:cxn modelId="{E60757EC-EFA6-4299-935D-221ADFA7EC63}" type="presOf" srcId="{CD0FE7ED-5F83-4BFE-8451-80722812DDB8}" destId="{5AD332EE-51E9-4543-944D-2431307F1151}" srcOrd="0" destOrd="0" presId="urn:microsoft.com/office/officeart/2005/8/layout/hierarchy3"/>
    <dgm:cxn modelId="{2C8733EE-1188-4D56-AB62-2E3DACBAE002}" type="presOf" srcId="{2FA342B4-A964-4CA4-992D-1F9FFE85963B}" destId="{53B69FB8-CDA9-409F-B603-39B0B44BA23D}" srcOrd="0" destOrd="0" presId="urn:microsoft.com/office/officeart/2005/8/layout/hierarchy3"/>
    <dgm:cxn modelId="{191E38F1-632C-4EE0-8B47-62CB842E9DA1}" type="presOf" srcId="{EFE81C5E-36CB-4ADE-A1AC-1C77175FD00C}" destId="{FCB5E01F-8B9D-4017-A827-E8B31F983624}" srcOrd="0" destOrd="0" presId="urn:microsoft.com/office/officeart/2005/8/layout/hierarchy3"/>
    <dgm:cxn modelId="{CB6A64F1-BCEA-44FF-8359-6E01405975B2}" srcId="{10F35CDF-136B-46E5-8AFF-D57A74E67E3C}" destId="{210E5463-EAC7-49C8-AE31-CF13B023BF4B}" srcOrd="1" destOrd="0" parTransId="{A1C0DE62-C1A9-44D1-9244-C94460BDFC3A}" sibTransId="{890CC25E-1AE5-42B0-B5F6-77ED64D215CC}"/>
    <dgm:cxn modelId="{A45A5FF4-E00A-4020-8558-760EC9929598}" type="presOf" srcId="{96768C65-88E1-428F-A371-A2423AD9EBC0}" destId="{804A5626-D52C-4FE4-8491-4B214846DBA5}" srcOrd="0" destOrd="0" presId="urn:microsoft.com/office/officeart/2005/8/layout/hierarchy3"/>
    <dgm:cxn modelId="{10A6CFF4-E2E9-406A-AEFC-7C8366F946CB}" srcId="{70AB2CD5-16C4-43CD-8672-CB960EF4EDB3}" destId="{CC95903E-BDDF-444C-9842-F3AD7311C06E}" srcOrd="2" destOrd="0" parTransId="{2796EDBF-21CB-41A5-A314-AC0EBF33B20D}" sibTransId="{4CD4C0A4-E269-4FDB-A0CC-98784FF14F4E}"/>
    <dgm:cxn modelId="{E41006F8-8270-4225-ACC7-258EE1DBDFFD}" type="presOf" srcId="{A033B1C1-9451-4532-A0E4-5C4F534410C5}" destId="{1F761CC2-5FA1-4F1E-BE5A-70948AB214B9}" srcOrd="0" destOrd="0" presId="urn:microsoft.com/office/officeart/2005/8/layout/hierarchy3"/>
    <dgm:cxn modelId="{80A4A6F8-3DC1-4FC4-9F1B-4A33FF836FA6}" type="presOf" srcId="{FDFAF21F-2BC1-42C0-81F1-6EA662E27C86}" destId="{3C8711BA-DF1B-4E3B-B37C-4835A37B76D5}" srcOrd="1" destOrd="0" presId="urn:microsoft.com/office/officeart/2005/8/layout/hierarchy3"/>
    <dgm:cxn modelId="{77B4ADFA-9703-459F-AFAC-6BD7E27F2C18}" type="presOf" srcId="{A1C0DE62-C1A9-44D1-9244-C94460BDFC3A}" destId="{E5C4A758-018D-4410-81F4-0B7F3BEACE37}" srcOrd="0" destOrd="0" presId="urn:microsoft.com/office/officeart/2005/8/layout/hierarchy3"/>
    <dgm:cxn modelId="{B22210FB-CDC1-4351-A616-B28083FBF692}" srcId="{FDFAF21F-2BC1-42C0-81F1-6EA662E27C86}" destId="{C03C7EED-AAEA-4E12-A6E4-6A5666A6BED0}" srcOrd="1" destOrd="0" parTransId="{B3200407-4945-4A25-8FFE-66ABB2D5D7C1}" sibTransId="{980AED7D-A341-4B86-9B94-911FB81EE760}"/>
    <dgm:cxn modelId="{2F1A28FB-3CEB-470A-8BD3-AF86E68FBA1F}" srcId="{A6CCAF10-E5D5-4644-8170-D69F019C1866}" destId="{EC685DC3-84CC-4B21-A991-9E910B5A2B19}" srcOrd="0" destOrd="0" parTransId="{CF6144FB-51C8-4A75-9A34-969988657756}" sibTransId="{72978202-42F1-4669-8886-C8C19AE4878B}"/>
    <dgm:cxn modelId="{CB46AFFB-108D-430F-A852-B678C80B969F}" type="presOf" srcId="{D63C77F5-41AC-413E-9FE1-F80C04429E00}" destId="{24A1E4AB-5D01-4118-82C8-4765F2BF37E7}" srcOrd="0" destOrd="0" presId="urn:microsoft.com/office/officeart/2005/8/layout/hierarchy3"/>
    <dgm:cxn modelId="{DA081BFC-89B4-4059-A395-1231B683713E}" type="presOf" srcId="{E7D20F37-6554-4694-A508-27B15ED2531F}" destId="{9623D790-97D6-4E18-9997-0790C367E426}" srcOrd="0" destOrd="0" presId="urn:microsoft.com/office/officeart/2005/8/layout/hierarchy3"/>
    <dgm:cxn modelId="{361F30FC-A1E6-4438-AA27-4AD2E275A771}" type="presOf" srcId="{A86F5A63-DF84-44FD-88BB-666B73A633E6}" destId="{5EF2D0BC-E018-458D-85C1-62BB9FD7A7A4}" srcOrd="0" destOrd="0" presId="urn:microsoft.com/office/officeart/2005/8/layout/hierarchy3"/>
    <dgm:cxn modelId="{0B97F1FD-30A0-4722-B633-5FAD346A060D}" srcId="{10F35CDF-136B-46E5-8AFF-D57A74E67E3C}" destId="{5D6C4568-1E64-44D0-A35E-F0E6203508D9}" srcOrd="4" destOrd="0" parTransId="{3BD59A25-9A79-4584-9222-79E4BF36BF33}" sibTransId="{38336AA4-46A3-46FA-B3A4-7C9F91EF283B}"/>
    <dgm:cxn modelId="{7F544DFF-9743-4313-AA97-6C409DA1EA5C}" srcId="{2A3F012C-F5A1-48F0-9B40-6FFEB0493DA2}" destId="{9D830F1C-4B1E-46B7-85C6-647954BDFF90}" srcOrd="4" destOrd="0" parTransId="{A9134DF5-992E-4FC9-BF0E-3136881947A3}" sibTransId="{2B98834B-AF4E-4B63-AFA1-D48D1497CD0C}"/>
    <dgm:cxn modelId="{4F7F6D02-CE32-4DD9-B8FE-8419EE19B61E}" type="presParOf" srcId="{FCB5E01F-8B9D-4017-A827-E8B31F983624}" destId="{BC99329B-91D5-4C72-BCC1-38993EDD4FD2}" srcOrd="0" destOrd="0" presId="urn:microsoft.com/office/officeart/2005/8/layout/hierarchy3"/>
    <dgm:cxn modelId="{E0039FB4-A58B-4389-BA8B-A69E263C2FBE}" type="presParOf" srcId="{BC99329B-91D5-4C72-BCC1-38993EDD4FD2}" destId="{5EA4E69C-3080-4834-A00B-2FC21425A167}" srcOrd="0" destOrd="0" presId="urn:microsoft.com/office/officeart/2005/8/layout/hierarchy3"/>
    <dgm:cxn modelId="{90AF123A-5D63-44C4-A369-65BC76A2C3F0}" type="presParOf" srcId="{5EA4E69C-3080-4834-A00B-2FC21425A167}" destId="{C1B412B4-2E26-48D2-9815-8C43CF10992A}" srcOrd="0" destOrd="0" presId="urn:microsoft.com/office/officeart/2005/8/layout/hierarchy3"/>
    <dgm:cxn modelId="{4EF2B93D-74BA-4BF3-8CE3-832BB3F1494E}" type="presParOf" srcId="{5EA4E69C-3080-4834-A00B-2FC21425A167}" destId="{BE8B3F3C-3EFB-4A73-BC30-86D97C51647C}" srcOrd="1" destOrd="0" presId="urn:microsoft.com/office/officeart/2005/8/layout/hierarchy3"/>
    <dgm:cxn modelId="{59A812CF-889A-4D4B-8D43-81E0F6BEF663}" type="presParOf" srcId="{BC99329B-91D5-4C72-BCC1-38993EDD4FD2}" destId="{ED979FB7-2432-41D1-AB2A-C5EAE7E9592B}" srcOrd="1" destOrd="0" presId="urn:microsoft.com/office/officeart/2005/8/layout/hierarchy3"/>
    <dgm:cxn modelId="{5FD9AF5F-D106-4015-9DC9-243AC2F936D5}" type="presParOf" srcId="{ED979FB7-2432-41D1-AB2A-C5EAE7E9592B}" destId="{C1D5D88A-2B36-43D8-B68A-DE9B0667FA82}" srcOrd="0" destOrd="0" presId="urn:microsoft.com/office/officeart/2005/8/layout/hierarchy3"/>
    <dgm:cxn modelId="{9EB72872-CD03-405A-ACF3-CC238BEDEC5E}" type="presParOf" srcId="{ED979FB7-2432-41D1-AB2A-C5EAE7E9592B}" destId="{452392EA-4736-4221-94FD-BA39A54B4E85}" srcOrd="1" destOrd="0" presId="urn:microsoft.com/office/officeart/2005/8/layout/hierarchy3"/>
    <dgm:cxn modelId="{71349149-4BF0-4E04-9A4B-F47B67F6F450}" type="presParOf" srcId="{ED979FB7-2432-41D1-AB2A-C5EAE7E9592B}" destId="{4081F5B0-7F6A-4F5E-87E9-3D6722639045}" srcOrd="2" destOrd="0" presId="urn:microsoft.com/office/officeart/2005/8/layout/hierarchy3"/>
    <dgm:cxn modelId="{D755DE0B-AB9C-455F-B2FA-CBFFDA569EC3}" type="presParOf" srcId="{ED979FB7-2432-41D1-AB2A-C5EAE7E9592B}" destId="{950AC620-62F6-438A-B562-B1D557A605AF}" srcOrd="3" destOrd="0" presId="urn:microsoft.com/office/officeart/2005/8/layout/hierarchy3"/>
    <dgm:cxn modelId="{8E5ECDB8-171D-40BA-8B02-A362F63E7849}" type="presParOf" srcId="{ED979FB7-2432-41D1-AB2A-C5EAE7E9592B}" destId="{492CDBAD-1A28-429D-9E1C-45CB957ADA5B}" srcOrd="4" destOrd="0" presId="urn:microsoft.com/office/officeart/2005/8/layout/hierarchy3"/>
    <dgm:cxn modelId="{2B9DFA7D-AB54-4C0D-BF90-058243000825}" type="presParOf" srcId="{ED979FB7-2432-41D1-AB2A-C5EAE7E9592B}" destId="{90B3E47A-4C43-450F-8918-8AEE7E176362}" srcOrd="5" destOrd="0" presId="urn:microsoft.com/office/officeart/2005/8/layout/hierarchy3"/>
    <dgm:cxn modelId="{F0B948DF-CB52-4C3F-91D6-863784F2B243}" type="presParOf" srcId="{ED979FB7-2432-41D1-AB2A-C5EAE7E9592B}" destId="{AEFCA109-A1A0-4A5F-AB94-5D3B67D30294}" srcOrd="6" destOrd="0" presId="urn:microsoft.com/office/officeart/2005/8/layout/hierarchy3"/>
    <dgm:cxn modelId="{8D5FF238-4F75-491B-9189-2F33EC6FC9F5}" type="presParOf" srcId="{ED979FB7-2432-41D1-AB2A-C5EAE7E9592B}" destId="{15D39D54-2136-455A-B44F-B4464AA64A7D}" srcOrd="7" destOrd="0" presId="urn:microsoft.com/office/officeart/2005/8/layout/hierarchy3"/>
    <dgm:cxn modelId="{93ADAF51-0C90-4CC5-8A94-D4C85F4AA0F5}" type="presParOf" srcId="{FCB5E01F-8B9D-4017-A827-E8B31F983624}" destId="{B0F513FD-3671-48CA-A642-570893D18963}" srcOrd="1" destOrd="0" presId="urn:microsoft.com/office/officeart/2005/8/layout/hierarchy3"/>
    <dgm:cxn modelId="{4AC3981D-3A2A-48C1-8DE0-DA5406EDF5CC}" type="presParOf" srcId="{B0F513FD-3671-48CA-A642-570893D18963}" destId="{53ED41F3-3507-404E-B99D-67A2D8321A82}" srcOrd="0" destOrd="0" presId="urn:microsoft.com/office/officeart/2005/8/layout/hierarchy3"/>
    <dgm:cxn modelId="{CBA99F6C-49AD-4824-9CDD-36C85BDCA8E3}" type="presParOf" srcId="{53ED41F3-3507-404E-B99D-67A2D8321A82}" destId="{85A75202-395E-4AFF-938E-FD94582CA83D}" srcOrd="0" destOrd="0" presId="urn:microsoft.com/office/officeart/2005/8/layout/hierarchy3"/>
    <dgm:cxn modelId="{A47E3464-5627-4A38-A5E9-7FA9A9ABF0B3}" type="presParOf" srcId="{53ED41F3-3507-404E-B99D-67A2D8321A82}" destId="{179C00C5-74F5-4761-ACA9-27EF9431D5D8}" srcOrd="1" destOrd="0" presId="urn:microsoft.com/office/officeart/2005/8/layout/hierarchy3"/>
    <dgm:cxn modelId="{89A9B0C5-73CE-4510-84E3-6275C364EA92}" type="presParOf" srcId="{B0F513FD-3671-48CA-A642-570893D18963}" destId="{A43A16B6-BE74-4C7E-B83D-727C6C722BA0}" srcOrd="1" destOrd="0" presId="urn:microsoft.com/office/officeart/2005/8/layout/hierarchy3"/>
    <dgm:cxn modelId="{CCF77E58-9487-497D-82AA-EDD012659F41}" type="presParOf" srcId="{A43A16B6-BE74-4C7E-B83D-727C6C722BA0}" destId="{BE6392B3-11F4-43E9-A188-8E8C43404A72}" srcOrd="0" destOrd="0" presId="urn:microsoft.com/office/officeart/2005/8/layout/hierarchy3"/>
    <dgm:cxn modelId="{6FD66A65-FBA6-4C07-8A1D-43227DDC710B}" type="presParOf" srcId="{A43A16B6-BE74-4C7E-B83D-727C6C722BA0}" destId="{AB23486D-D11B-41F4-9AD7-0D37D78702CB}" srcOrd="1" destOrd="0" presId="urn:microsoft.com/office/officeart/2005/8/layout/hierarchy3"/>
    <dgm:cxn modelId="{2D326246-5AE7-44DD-BBCA-07A208BC23AB}" type="presParOf" srcId="{A43A16B6-BE74-4C7E-B83D-727C6C722BA0}" destId="{E24744D3-2AA2-4652-9796-04565FFB0A5A}" srcOrd="2" destOrd="0" presId="urn:microsoft.com/office/officeart/2005/8/layout/hierarchy3"/>
    <dgm:cxn modelId="{14676E08-7899-4BFE-8523-EC5E3FFC53D5}" type="presParOf" srcId="{A43A16B6-BE74-4C7E-B83D-727C6C722BA0}" destId="{8928A118-24AB-448B-B811-1CEFEDA2FE74}" srcOrd="3" destOrd="0" presId="urn:microsoft.com/office/officeart/2005/8/layout/hierarchy3"/>
    <dgm:cxn modelId="{EA2ADC6C-B6B0-409A-A111-8337499DFDE3}" type="presParOf" srcId="{A43A16B6-BE74-4C7E-B83D-727C6C722BA0}" destId="{6EA598CA-4F4B-47E1-A48E-4472474796D8}" srcOrd="4" destOrd="0" presId="urn:microsoft.com/office/officeart/2005/8/layout/hierarchy3"/>
    <dgm:cxn modelId="{95AD12AA-1A48-4B2D-9030-7B999CE198E5}" type="presParOf" srcId="{A43A16B6-BE74-4C7E-B83D-727C6C722BA0}" destId="{FFFD78A2-CAE3-4FD8-9372-9E3C26325B12}" srcOrd="5" destOrd="0" presId="urn:microsoft.com/office/officeart/2005/8/layout/hierarchy3"/>
    <dgm:cxn modelId="{0EA31044-3EBD-4C21-AD04-F9B1AA1A6966}" type="presParOf" srcId="{FCB5E01F-8B9D-4017-A827-E8B31F983624}" destId="{364183D7-519A-4320-9F3D-C00F56F626B8}" srcOrd="2" destOrd="0" presId="urn:microsoft.com/office/officeart/2005/8/layout/hierarchy3"/>
    <dgm:cxn modelId="{9FBACD9A-D787-434B-87F5-5CF4980FBABC}" type="presParOf" srcId="{364183D7-519A-4320-9F3D-C00F56F626B8}" destId="{185A4684-F2CA-41D4-8072-4F1353276452}" srcOrd="0" destOrd="0" presId="urn:microsoft.com/office/officeart/2005/8/layout/hierarchy3"/>
    <dgm:cxn modelId="{3C77D3C1-5765-4699-8737-CA48473CC4E7}" type="presParOf" srcId="{185A4684-F2CA-41D4-8072-4F1353276452}" destId="{EB8349A2-A7DC-4522-9FA2-1C54900AE88C}" srcOrd="0" destOrd="0" presId="urn:microsoft.com/office/officeart/2005/8/layout/hierarchy3"/>
    <dgm:cxn modelId="{70911258-AA0F-410E-AE58-54E51A4ED4B6}" type="presParOf" srcId="{185A4684-F2CA-41D4-8072-4F1353276452}" destId="{6CFCC32D-3973-4A50-BD50-CE033E0DDD1F}" srcOrd="1" destOrd="0" presId="urn:microsoft.com/office/officeart/2005/8/layout/hierarchy3"/>
    <dgm:cxn modelId="{2F1C36E4-4EE2-4B1C-8E8D-B3B58196E24C}" type="presParOf" srcId="{364183D7-519A-4320-9F3D-C00F56F626B8}" destId="{3A5F38DC-E057-409A-94A1-C764AD41E619}" srcOrd="1" destOrd="0" presId="urn:microsoft.com/office/officeart/2005/8/layout/hierarchy3"/>
    <dgm:cxn modelId="{8733F785-73C1-4ED9-9C6C-FC675D124896}" type="presParOf" srcId="{3A5F38DC-E057-409A-94A1-C764AD41E619}" destId="{E214AF95-7183-4286-95E2-D586C3BCD342}" srcOrd="0" destOrd="0" presId="urn:microsoft.com/office/officeart/2005/8/layout/hierarchy3"/>
    <dgm:cxn modelId="{8591FF7C-58E0-4714-A75F-8334DDBCCE70}" type="presParOf" srcId="{3A5F38DC-E057-409A-94A1-C764AD41E619}" destId="{A67B764A-78D7-4923-8677-01FEC4311339}" srcOrd="1" destOrd="0" presId="urn:microsoft.com/office/officeart/2005/8/layout/hierarchy3"/>
    <dgm:cxn modelId="{C355A63E-8F0F-43C3-B9CF-3842E821A792}" type="presParOf" srcId="{3A5F38DC-E057-409A-94A1-C764AD41E619}" destId="{53B69FB8-CDA9-409F-B603-39B0B44BA23D}" srcOrd="2" destOrd="0" presId="urn:microsoft.com/office/officeart/2005/8/layout/hierarchy3"/>
    <dgm:cxn modelId="{3AEFBAA6-0EA1-43D6-B0A5-819DE663B4A4}" type="presParOf" srcId="{3A5F38DC-E057-409A-94A1-C764AD41E619}" destId="{1F761CC2-5FA1-4F1E-BE5A-70948AB214B9}" srcOrd="3" destOrd="0" presId="urn:microsoft.com/office/officeart/2005/8/layout/hierarchy3"/>
    <dgm:cxn modelId="{56CF9F55-D096-429F-B034-C99E5F60C83D}" type="presParOf" srcId="{3A5F38DC-E057-409A-94A1-C764AD41E619}" destId="{09076A17-067F-4FDE-BE93-0A962A056EB4}" srcOrd="4" destOrd="0" presId="urn:microsoft.com/office/officeart/2005/8/layout/hierarchy3"/>
    <dgm:cxn modelId="{6984B88E-7342-4083-AA19-B93FBD9C71E5}" type="presParOf" srcId="{3A5F38DC-E057-409A-94A1-C764AD41E619}" destId="{1F9A1AD8-D4B5-4B18-B351-067D9C847162}" srcOrd="5" destOrd="0" presId="urn:microsoft.com/office/officeart/2005/8/layout/hierarchy3"/>
    <dgm:cxn modelId="{3C1E24D2-32E3-4E72-9A13-D5666BEF2634}" type="presParOf" srcId="{FCB5E01F-8B9D-4017-A827-E8B31F983624}" destId="{E1909D7A-92F5-49A1-B9AC-D9536A1B50E9}" srcOrd="3" destOrd="0" presId="urn:microsoft.com/office/officeart/2005/8/layout/hierarchy3"/>
    <dgm:cxn modelId="{1F2D321F-553E-45B5-BFF4-5A36C32BAD94}" type="presParOf" srcId="{E1909D7A-92F5-49A1-B9AC-D9536A1B50E9}" destId="{705259A2-BF8A-4DF5-9F78-44A5789B485E}" srcOrd="0" destOrd="0" presId="urn:microsoft.com/office/officeart/2005/8/layout/hierarchy3"/>
    <dgm:cxn modelId="{E2C710B6-EDC1-4A4B-B668-CA56D420AD23}" type="presParOf" srcId="{705259A2-BF8A-4DF5-9F78-44A5789B485E}" destId="{77C5E8A9-ACCA-489E-8E5C-1C6262A35F66}" srcOrd="0" destOrd="0" presId="urn:microsoft.com/office/officeart/2005/8/layout/hierarchy3"/>
    <dgm:cxn modelId="{264D83FE-35B3-467F-9588-34D175059008}" type="presParOf" srcId="{705259A2-BF8A-4DF5-9F78-44A5789B485E}" destId="{77CCF654-6451-4E58-AE03-1CF7ED6CF314}" srcOrd="1" destOrd="0" presId="urn:microsoft.com/office/officeart/2005/8/layout/hierarchy3"/>
    <dgm:cxn modelId="{90FC0BD7-7C8E-43CF-95A6-1E2864FAF464}" type="presParOf" srcId="{E1909D7A-92F5-49A1-B9AC-D9536A1B50E9}" destId="{539A8439-9B52-4DC2-BF8D-8467FD89B7FC}" srcOrd="1" destOrd="0" presId="urn:microsoft.com/office/officeart/2005/8/layout/hierarchy3"/>
    <dgm:cxn modelId="{BB7D58C8-ED68-48D1-9269-5E5136D4B854}" type="presParOf" srcId="{539A8439-9B52-4DC2-BF8D-8467FD89B7FC}" destId="{64BE45B1-39E1-4927-AE67-34950D3C62D2}" srcOrd="0" destOrd="0" presId="urn:microsoft.com/office/officeart/2005/8/layout/hierarchy3"/>
    <dgm:cxn modelId="{61B94103-2CBB-4374-BC05-2BEACC48E5FF}" type="presParOf" srcId="{539A8439-9B52-4DC2-BF8D-8467FD89B7FC}" destId="{9F448978-500F-4550-84A0-CEF705B863F4}" srcOrd="1" destOrd="0" presId="urn:microsoft.com/office/officeart/2005/8/layout/hierarchy3"/>
    <dgm:cxn modelId="{78EC71EE-970D-43FD-B9B1-F6EE5BDE7411}" type="presParOf" srcId="{539A8439-9B52-4DC2-BF8D-8467FD89B7FC}" destId="{0F737E24-05F1-4CB7-8EE5-6492B52FAD6A}" srcOrd="2" destOrd="0" presId="urn:microsoft.com/office/officeart/2005/8/layout/hierarchy3"/>
    <dgm:cxn modelId="{F4134D7D-628C-4DA5-BFB8-F2AE6E9945CC}" type="presParOf" srcId="{539A8439-9B52-4DC2-BF8D-8467FD89B7FC}" destId="{24A1E4AB-5D01-4118-82C8-4765F2BF37E7}" srcOrd="3" destOrd="0" presId="urn:microsoft.com/office/officeart/2005/8/layout/hierarchy3"/>
    <dgm:cxn modelId="{DC9EDF9E-3557-4CEA-9154-D05ED0F3055F}" type="presParOf" srcId="{539A8439-9B52-4DC2-BF8D-8467FD89B7FC}" destId="{A0F1F862-B7B2-4461-A2DE-E5C0D1320D7A}" srcOrd="4" destOrd="0" presId="urn:microsoft.com/office/officeart/2005/8/layout/hierarchy3"/>
    <dgm:cxn modelId="{60BEBDB6-CD7A-4B5B-B398-70B074349C25}" type="presParOf" srcId="{539A8439-9B52-4DC2-BF8D-8467FD89B7FC}" destId="{EB9CEF10-30AB-4FEA-8F3D-9E2CA5597C59}" srcOrd="5" destOrd="0" presId="urn:microsoft.com/office/officeart/2005/8/layout/hierarchy3"/>
    <dgm:cxn modelId="{7C79E4E5-7F35-4AD6-BC69-FDBA12C0F15D}" type="presParOf" srcId="{539A8439-9B52-4DC2-BF8D-8467FD89B7FC}" destId="{8C742977-BD00-4ED0-AED0-26A8EDB356EC}" srcOrd="6" destOrd="0" presId="urn:microsoft.com/office/officeart/2005/8/layout/hierarchy3"/>
    <dgm:cxn modelId="{1CFA7FD5-5D29-41A2-8E08-C396A7BF1BC7}" type="presParOf" srcId="{539A8439-9B52-4DC2-BF8D-8467FD89B7FC}" destId="{A89E404A-A845-45BF-A601-A0896911C9E4}" srcOrd="7" destOrd="0" presId="urn:microsoft.com/office/officeart/2005/8/layout/hierarchy3"/>
    <dgm:cxn modelId="{017F1EC2-9370-47FF-8F2D-09A3E48F243B}" type="presParOf" srcId="{539A8439-9B52-4DC2-BF8D-8467FD89B7FC}" destId="{0262E457-330C-4F06-B84D-797BE89451DA}" srcOrd="8" destOrd="0" presId="urn:microsoft.com/office/officeart/2005/8/layout/hierarchy3"/>
    <dgm:cxn modelId="{1CBBFEBE-2103-42D4-82D0-C01860048048}" type="presParOf" srcId="{539A8439-9B52-4DC2-BF8D-8467FD89B7FC}" destId="{12D247ED-DCD5-43F9-82C6-55E091359F4B}" srcOrd="9" destOrd="0" presId="urn:microsoft.com/office/officeart/2005/8/layout/hierarchy3"/>
    <dgm:cxn modelId="{DA82D6C4-8D84-4773-A0DD-E4C9F3BB22C7}" type="presParOf" srcId="{FCB5E01F-8B9D-4017-A827-E8B31F983624}" destId="{57B82084-FBFD-4391-A9A1-9DC3ACA4DAC3}" srcOrd="4" destOrd="0" presId="urn:microsoft.com/office/officeart/2005/8/layout/hierarchy3"/>
    <dgm:cxn modelId="{475F5E42-D825-42AB-8196-93EC23BABD17}" type="presParOf" srcId="{57B82084-FBFD-4391-A9A1-9DC3ACA4DAC3}" destId="{91C89E39-46EA-47EE-B1F2-5F129977B125}" srcOrd="0" destOrd="0" presId="urn:microsoft.com/office/officeart/2005/8/layout/hierarchy3"/>
    <dgm:cxn modelId="{B0A1CE95-857F-4EB7-8548-A5D9D24158D4}" type="presParOf" srcId="{91C89E39-46EA-47EE-B1F2-5F129977B125}" destId="{07EDAC42-2A7D-43F5-86D1-09E1415B3500}" srcOrd="0" destOrd="0" presId="urn:microsoft.com/office/officeart/2005/8/layout/hierarchy3"/>
    <dgm:cxn modelId="{FB36FA2F-4D34-4DCA-BEF4-EF5F98C7115E}" type="presParOf" srcId="{91C89E39-46EA-47EE-B1F2-5F129977B125}" destId="{B0C42BD0-1ED2-4A53-A5E0-1A93663FA364}" srcOrd="1" destOrd="0" presId="urn:microsoft.com/office/officeart/2005/8/layout/hierarchy3"/>
    <dgm:cxn modelId="{A562B1ED-642B-4BAA-860C-A1A141A9A0CB}" type="presParOf" srcId="{57B82084-FBFD-4391-A9A1-9DC3ACA4DAC3}" destId="{F0BF91BA-4ED6-433E-A626-50AA530571F0}" srcOrd="1" destOrd="0" presId="urn:microsoft.com/office/officeart/2005/8/layout/hierarchy3"/>
    <dgm:cxn modelId="{14E20155-9BE3-4D20-8BB3-DF4E1DA98710}" type="presParOf" srcId="{F0BF91BA-4ED6-433E-A626-50AA530571F0}" destId="{4387D9DA-456C-49BA-BB1C-667F5DFE44EB}" srcOrd="0" destOrd="0" presId="urn:microsoft.com/office/officeart/2005/8/layout/hierarchy3"/>
    <dgm:cxn modelId="{1DAC2F64-9BF1-4B10-8A96-32B71C4237B0}" type="presParOf" srcId="{F0BF91BA-4ED6-433E-A626-50AA530571F0}" destId="{C7DBB585-B283-47E4-900B-A8DA65D28526}" srcOrd="1" destOrd="0" presId="urn:microsoft.com/office/officeart/2005/8/layout/hierarchy3"/>
    <dgm:cxn modelId="{7E0BBB7F-876E-4576-83B1-7877EBE3B21F}" type="presParOf" srcId="{F0BF91BA-4ED6-433E-A626-50AA530571F0}" destId="{E5C4A758-018D-4410-81F4-0B7F3BEACE37}" srcOrd="2" destOrd="0" presId="urn:microsoft.com/office/officeart/2005/8/layout/hierarchy3"/>
    <dgm:cxn modelId="{2160F8C7-309D-4819-9D9F-5D60451EC1A8}" type="presParOf" srcId="{F0BF91BA-4ED6-433E-A626-50AA530571F0}" destId="{85F754F3-D0AA-45E7-AE6E-02359EA915DB}" srcOrd="3" destOrd="0" presId="urn:microsoft.com/office/officeart/2005/8/layout/hierarchy3"/>
    <dgm:cxn modelId="{05504254-08D5-41A3-BE71-7B6D2DBBC7D5}" type="presParOf" srcId="{F0BF91BA-4ED6-433E-A626-50AA530571F0}" destId="{50478D22-BC4B-4ABB-9CDC-87A68A7A9741}" srcOrd="4" destOrd="0" presId="urn:microsoft.com/office/officeart/2005/8/layout/hierarchy3"/>
    <dgm:cxn modelId="{08A677C1-50C5-4F7A-9349-ED1E5834935C}" type="presParOf" srcId="{F0BF91BA-4ED6-433E-A626-50AA530571F0}" destId="{804A5626-D52C-4FE4-8491-4B214846DBA5}" srcOrd="5" destOrd="0" presId="urn:microsoft.com/office/officeart/2005/8/layout/hierarchy3"/>
    <dgm:cxn modelId="{0432F33A-95B8-4131-90EF-585881D86A39}" type="presParOf" srcId="{F0BF91BA-4ED6-433E-A626-50AA530571F0}" destId="{18241122-A1B8-44B5-8A94-C07F0F4B18C0}" srcOrd="6" destOrd="0" presId="urn:microsoft.com/office/officeart/2005/8/layout/hierarchy3"/>
    <dgm:cxn modelId="{5834FB00-F44F-45FE-8590-EE7B57624C0B}" type="presParOf" srcId="{F0BF91BA-4ED6-433E-A626-50AA530571F0}" destId="{9A6EC682-BA5F-41B9-B38D-1CE4A431AC18}" srcOrd="7" destOrd="0" presId="urn:microsoft.com/office/officeart/2005/8/layout/hierarchy3"/>
    <dgm:cxn modelId="{D76195AA-C60F-4D9C-AF00-765640BA2B89}" type="presParOf" srcId="{F0BF91BA-4ED6-433E-A626-50AA530571F0}" destId="{AEF1329D-501D-49D5-B2FC-79077DFC6DA3}" srcOrd="8" destOrd="0" presId="urn:microsoft.com/office/officeart/2005/8/layout/hierarchy3"/>
    <dgm:cxn modelId="{2CDB8F0C-D802-4B01-9291-11C71445544A}" type="presParOf" srcId="{F0BF91BA-4ED6-433E-A626-50AA530571F0}" destId="{1828D3F5-E081-457E-97C8-5571E53DD31C}" srcOrd="9" destOrd="0" presId="urn:microsoft.com/office/officeart/2005/8/layout/hierarchy3"/>
    <dgm:cxn modelId="{50CE6622-34E2-4FC1-BB7C-74AD14D96EA4}" type="presParOf" srcId="{F0BF91BA-4ED6-433E-A626-50AA530571F0}" destId="{64AA3651-38D6-4BF6-8231-FE251310AB7A}" srcOrd="10" destOrd="0" presId="urn:microsoft.com/office/officeart/2005/8/layout/hierarchy3"/>
    <dgm:cxn modelId="{58E8BDF9-2EC2-4DF2-B36B-740DB70F69C4}" type="presParOf" srcId="{F0BF91BA-4ED6-433E-A626-50AA530571F0}" destId="{C1FCCAF0-71A6-474D-BF30-B0FB85238DC3}" srcOrd="11" destOrd="0" presId="urn:microsoft.com/office/officeart/2005/8/layout/hierarchy3"/>
    <dgm:cxn modelId="{F965703D-E5F6-4991-B91C-A845746D159D}" type="presParOf" srcId="{F0BF91BA-4ED6-433E-A626-50AA530571F0}" destId="{D78CD6DD-11B2-40C2-8C7C-E4EDD1C7B1C6}" srcOrd="12" destOrd="0" presId="urn:microsoft.com/office/officeart/2005/8/layout/hierarchy3"/>
    <dgm:cxn modelId="{CA9A3DF8-3C6B-4A1A-8126-5994D234373E}" type="presParOf" srcId="{F0BF91BA-4ED6-433E-A626-50AA530571F0}" destId="{79E0D9E9-C865-4E34-BF92-57FC78565917}" srcOrd="13" destOrd="0" presId="urn:microsoft.com/office/officeart/2005/8/layout/hierarchy3"/>
    <dgm:cxn modelId="{0A80C369-B87F-45E8-9D30-8D40A3527090}" type="presParOf" srcId="{FCB5E01F-8B9D-4017-A827-E8B31F983624}" destId="{BE686976-602E-49CD-A054-C0238113799A}" srcOrd="5" destOrd="0" presId="urn:microsoft.com/office/officeart/2005/8/layout/hierarchy3"/>
    <dgm:cxn modelId="{17196F20-E28D-4A1D-8460-506940028C9F}" type="presParOf" srcId="{BE686976-602E-49CD-A054-C0238113799A}" destId="{F9927D62-D1C4-4C8A-93EB-D6C582182C0E}" srcOrd="0" destOrd="0" presId="urn:microsoft.com/office/officeart/2005/8/layout/hierarchy3"/>
    <dgm:cxn modelId="{5CCE0CCD-368B-4215-B01A-790386A2050C}" type="presParOf" srcId="{F9927D62-D1C4-4C8A-93EB-D6C582182C0E}" destId="{20762AF2-434C-4FA1-898D-229F7EEB510E}" srcOrd="0" destOrd="0" presId="urn:microsoft.com/office/officeart/2005/8/layout/hierarchy3"/>
    <dgm:cxn modelId="{5117D159-CBF4-43DA-893D-CB2B5BF07A75}" type="presParOf" srcId="{F9927D62-D1C4-4C8A-93EB-D6C582182C0E}" destId="{3C8711BA-DF1B-4E3B-B37C-4835A37B76D5}" srcOrd="1" destOrd="0" presId="urn:microsoft.com/office/officeart/2005/8/layout/hierarchy3"/>
    <dgm:cxn modelId="{B94C95CF-0638-4895-A311-5E5A1DD75134}" type="presParOf" srcId="{BE686976-602E-49CD-A054-C0238113799A}" destId="{794E1F51-793F-4B60-B4FF-F7031F30CE9C}" srcOrd="1" destOrd="0" presId="urn:microsoft.com/office/officeart/2005/8/layout/hierarchy3"/>
    <dgm:cxn modelId="{146CB922-C4E7-49A2-A9A4-0EDFC6924D5C}" type="presParOf" srcId="{794E1F51-793F-4B60-B4FF-F7031F30CE9C}" destId="{395130FF-354E-4529-92BF-C7B4D29D5846}" srcOrd="0" destOrd="0" presId="urn:microsoft.com/office/officeart/2005/8/layout/hierarchy3"/>
    <dgm:cxn modelId="{B160C99D-5BB5-4EED-A537-E84A586F9CCC}" type="presParOf" srcId="{794E1F51-793F-4B60-B4FF-F7031F30CE9C}" destId="{9623D790-97D6-4E18-9997-0790C367E426}" srcOrd="1" destOrd="0" presId="urn:microsoft.com/office/officeart/2005/8/layout/hierarchy3"/>
    <dgm:cxn modelId="{FD89DCF1-C6A4-4D57-9DD8-F9181089EC27}" type="presParOf" srcId="{794E1F51-793F-4B60-B4FF-F7031F30CE9C}" destId="{B3DF1E56-658F-45FD-BD4E-C0EF316A5433}" srcOrd="2" destOrd="0" presId="urn:microsoft.com/office/officeart/2005/8/layout/hierarchy3"/>
    <dgm:cxn modelId="{E3EE2675-6603-4FD9-BD45-DA9C0EDBF042}" type="presParOf" srcId="{794E1F51-793F-4B60-B4FF-F7031F30CE9C}" destId="{A441BEB5-67B1-4C9D-B946-195273E8010F}" srcOrd="3" destOrd="0" presId="urn:microsoft.com/office/officeart/2005/8/layout/hierarchy3"/>
    <dgm:cxn modelId="{B61501B4-AF28-4DAD-9D51-15CD5680A3A7}" type="presParOf" srcId="{794E1F51-793F-4B60-B4FF-F7031F30CE9C}" destId="{64AF6DBC-7144-4AAE-A7C6-4435CD20AE2F}" srcOrd="4" destOrd="0" presId="urn:microsoft.com/office/officeart/2005/8/layout/hierarchy3"/>
    <dgm:cxn modelId="{7339FDA2-98A0-4ED4-8B64-0F82907F8889}" type="presParOf" srcId="{794E1F51-793F-4B60-B4FF-F7031F30CE9C}" destId="{EAAFDD55-D254-418A-9B32-5029096C6734}" srcOrd="5" destOrd="0" presId="urn:microsoft.com/office/officeart/2005/8/layout/hierarchy3"/>
    <dgm:cxn modelId="{B9F9C70A-2CC2-48AA-B451-00894D71A061}" type="presParOf" srcId="{FCB5E01F-8B9D-4017-A827-E8B31F983624}" destId="{4DC13350-4733-48E1-BC3C-8B81281A067C}" srcOrd="6" destOrd="0" presId="urn:microsoft.com/office/officeart/2005/8/layout/hierarchy3"/>
    <dgm:cxn modelId="{085611B0-7808-478C-948B-E9AA650B27B8}" type="presParOf" srcId="{4DC13350-4733-48E1-BC3C-8B81281A067C}" destId="{3D01DAB8-1058-48C4-B649-290788C55218}" srcOrd="0" destOrd="0" presId="urn:microsoft.com/office/officeart/2005/8/layout/hierarchy3"/>
    <dgm:cxn modelId="{C12B7204-174F-48E9-A591-A64E8A2E1B26}" type="presParOf" srcId="{3D01DAB8-1058-48C4-B649-290788C55218}" destId="{34FA6BC2-9D13-46E4-BE4C-33654BB0852E}" srcOrd="0" destOrd="0" presId="urn:microsoft.com/office/officeart/2005/8/layout/hierarchy3"/>
    <dgm:cxn modelId="{BA099B26-47CB-4409-916E-4EA9F026620B}" type="presParOf" srcId="{3D01DAB8-1058-48C4-B649-290788C55218}" destId="{37ABE407-E84A-46C6-99D1-738BEF26F362}" srcOrd="1" destOrd="0" presId="urn:microsoft.com/office/officeart/2005/8/layout/hierarchy3"/>
    <dgm:cxn modelId="{C1AC44EF-5461-4AA5-A5B3-A53253C2A32D}" type="presParOf" srcId="{4DC13350-4733-48E1-BC3C-8B81281A067C}" destId="{31C5E62F-6ED2-4E5E-82C5-CB5F2166AF98}" srcOrd="1" destOrd="0" presId="urn:microsoft.com/office/officeart/2005/8/layout/hierarchy3"/>
    <dgm:cxn modelId="{FD0A5F8D-5B1E-4677-9316-37CDE4CDB4AC}" type="presParOf" srcId="{31C5E62F-6ED2-4E5E-82C5-CB5F2166AF98}" destId="{EFE443A2-AD77-4526-86B1-87763A7FD17A}" srcOrd="0" destOrd="0" presId="urn:microsoft.com/office/officeart/2005/8/layout/hierarchy3"/>
    <dgm:cxn modelId="{9D1A579C-1DFF-4FA2-83BB-133C344E7A8C}" type="presParOf" srcId="{31C5E62F-6ED2-4E5E-82C5-CB5F2166AF98}" destId="{5EF2D0BC-E018-458D-85C1-62BB9FD7A7A4}" srcOrd="1" destOrd="0" presId="urn:microsoft.com/office/officeart/2005/8/layout/hierarchy3"/>
    <dgm:cxn modelId="{76F66452-2025-44F5-B384-C1D652B2DA5F}" type="presParOf" srcId="{31C5E62F-6ED2-4E5E-82C5-CB5F2166AF98}" destId="{0E697281-5780-4FF1-A8AB-099B15C421C6}" srcOrd="2" destOrd="0" presId="urn:microsoft.com/office/officeart/2005/8/layout/hierarchy3"/>
    <dgm:cxn modelId="{EA1818C5-3E0C-4F51-9E5F-EAC886A0DCC8}" type="presParOf" srcId="{31C5E62F-6ED2-4E5E-82C5-CB5F2166AF98}" destId="{79333EAC-8830-46B0-93F6-D055B07DBEF1}" srcOrd="3" destOrd="0" presId="urn:microsoft.com/office/officeart/2005/8/layout/hierarchy3"/>
    <dgm:cxn modelId="{E394A34C-108D-4736-9AC2-E435CB9180F4}" type="presParOf" srcId="{31C5E62F-6ED2-4E5E-82C5-CB5F2166AF98}" destId="{6BEC182B-48FD-42C5-97C8-55D79DD11C7C}" srcOrd="4" destOrd="0" presId="urn:microsoft.com/office/officeart/2005/8/layout/hierarchy3"/>
    <dgm:cxn modelId="{5916F20F-EE72-4FAB-8001-089630E51D14}" type="presParOf" srcId="{31C5E62F-6ED2-4E5E-82C5-CB5F2166AF98}" destId="{5AD332EE-51E9-4543-944D-2431307F1151}" srcOrd="5" destOrd="0" presId="urn:microsoft.com/office/officeart/2005/8/layout/hierarchy3"/>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D5C6E9-E561-4267-9527-2EB26B6DF3DB}">
      <dsp:nvSpPr>
        <dsp:cNvPr id="0" name=""/>
        <dsp:cNvSpPr/>
      </dsp:nvSpPr>
      <dsp:spPr>
        <a:xfrm>
          <a:off x="3874294" y="2098425"/>
          <a:ext cx="2741091" cy="475726"/>
        </a:xfrm>
        <a:custGeom>
          <a:avLst/>
          <a:gdLst/>
          <a:ahLst/>
          <a:cxnLst/>
          <a:rect l="0" t="0" r="0" b="0"/>
          <a:pathLst>
            <a:path>
              <a:moveTo>
                <a:pt x="0" y="0"/>
              </a:moveTo>
              <a:lnTo>
                <a:pt x="0" y="237863"/>
              </a:lnTo>
              <a:lnTo>
                <a:pt x="2741091" y="237863"/>
              </a:lnTo>
              <a:lnTo>
                <a:pt x="2741091" y="475726"/>
              </a:lnTo>
            </a:path>
          </a:pathLst>
        </a:custGeom>
        <a:noFill/>
        <a:ln w="12700" cap="flat" cmpd="sng" algn="ctr">
          <a:solidFill>
            <a:schemeClr val="accent1">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DD5DB1E-9861-4850-AFD4-61DF07C6613E}">
      <dsp:nvSpPr>
        <dsp:cNvPr id="0" name=""/>
        <dsp:cNvSpPr/>
      </dsp:nvSpPr>
      <dsp:spPr>
        <a:xfrm>
          <a:off x="3828574" y="2098425"/>
          <a:ext cx="91440" cy="475726"/>
        </a:xfrm>
        <a:custGeom>
          <a:avLst/>
          <a:gdLst/>
          <a:ahLst/>
          <a:cxnLst/>
          <a:rect l="0" t="0" r="0" b="0"/>
          <a:pathLst>
            <a:path>
              <a:moveTo>
                <a:pt x="45720" y="0"/>
              </a:moveTo>
              <a:lnTo>
                <a:pt x="45720" y="475726"/>
              </a:lnTo>
            </a:path>
          </a:pathLst>
        </a:custGeom>
        <a:noFill/>
        <a:ln w="12700" cap="flat" cmpd="sng" algn="ctr">
          <a:solidFill>
            <a:schemeClr val="accent1">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E4FB820-1A73-41F7-AE97-A50522414333}">
      <dsp:nvSpPr>
        <dsp:cNvPr id="0" name=""/>
        <dsp:cNvSpPr/>
      </dsp:nvSpPr>
      <dsp:spPr>
        <a:xfrm>
          <a:off x="1133202" y="2098425"/>
          <a:ext cx="2741091" cy="475726"/>
        </a:xfrm>
        <a:custGeom>
          <a:avLst/>
          <a:gdLst/>
          <a:ahLst/>
          <a:cxnLst/>
          <a:rect l="0" t="0" r="0" b="0"/>
          <a:pathLst>
            <a:path>
              <a:moveTo>
                <a:pt x="2741091" y="0"/>
              </a:moveTo>
              <a:lnTo>
                <a:pt x="2741091" y="237863"/>
              </a:lnTo>
              <a:lnTo>
                <a:pt x="0" y="237863"/>
              </a:lnTo>
              <a:lnTo>
                <a:pt x="0" y="475726"/>
              </a:lnTo>
            </a:path>
          </a:pathLst>
        </a:custGeom>
        <a:noFill/>
        <a:ln w="12700" cap="flat" cmpd="sng" algn="ctr">
          <a:solidFill>
            <a:schemeClr val="accent1">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C614FFB-13E0-4AEB-9F70-D22FFDCC7009}">
      <dsp:nvSpPr>
        <dsp:cNvPr id="0" name=""/>
        <dsp:cNvSpPr/>
      </dsp:nvSpPr>
      <dsp:spPr>
        <a:xfrm>
          <a:off x="1370035" y="420559"/>
          <a:ext cx="5008517" cy="1677865"/>
        </a:xfrm>
        <a:prstGeom prst="rect">
          <a:avLst/>
        </a:prstGeom>
        <a:solidFill>
          <a:schemeClr val="tx2">
            <a:alpha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bg1"/>
              </a:solidFill>
              <a:effectLst/>
              <a:latin typeface="Calibri" panose="020F0502020204030204" pitchFamily="34" charset="0"/>
              <a:ea typeface="Verdana" panose="020B0604030504040204" pitchFamily="34" charset="0"/>
              <a:cs typeface="Calibri" panose="020F0502020204030204" pitchFamily="34" charset="0"/>
            </a:rPr>
            <a:t>The overall learning objective is, 
to understand what management system standards are</a:t>
          </a:r>
          <a:r>
            <a:rPr lang="da-DK" sz="1400" b="1" kern="1200" dirty="0">
              <a:solidFill>
                <a:schemeClr val="bg1"/>
              </a:solidFill>
              <a:effectLst/>
              <a:latin typeface="Calibri" panose="020F0502020204030204" pitchFamily="34" charset="0"/>
              <a:ea typeface="Verdana" panose="020B0604030504040204" pitchFamily="34" charset="0"/>
              <a:cs typeface="Calibri" panose="020F0502020204030204" pitchFamily="34" charset="0"/>
            </a:rPr>
            <a:t>.  </a:t>
          </a:r>
        </a:p>
      </dsp:txBody>
      <dsp:txXfrm>
        <a:off x="1370035" y="420559"/>
        <a:ext cx="5008517" cy="1677865"/>
      </dsp:txXfrm>
    </dsp:sp>
    <dsp:sp modelId="{95D2C9E6-C095-4D51-AFF5-4D73DED67721}">
      <dsp:nvSpPr>
        <dsp:cNvPr id="0" name=""/>
        <dsp:cNvSpPr/>
      </dsp:nvSpPr>
      <dsp:spPr>
        <a:xfrm>
          <a:off x="520" y="2574151"/>
          <a:ext cx="2265364" cy="1132682"/>
        </a:xfrm>
        <a:prstGeom prst="rect">
          <a:avLst/>
        </a:prstGeom>
        <a:solidFill>
          <a:schemeClr val="bg1">
            <a:alpha val="70000"/>
          </a:schemeClr>
        </a:solidFill>
        <a:ln w="12700" cap="flat" cmpd="sng" algn="ctr">
          <a:solidFill>
            <a:srgbClr val="88BFE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latin typeface="+mn-lt"/>
              <a:ea typeface="Verdana" panose="020B0604030504040204" pitchFamily="34" charset="0"/>
            </a:rPr>
            <a:t>Understand what management systems and standards are and why they exist</a:t>
          </a:r>
          <a:r>
            <a:rPr lang="da-DK" sz="1400" b="1" kern="1200" dirty="0">
              <a:solidFill>
                <a:schemeClr val="tx1"/>
              </a:solidFill>
              <a:latin typeface="+mn-lt"/>
              <a:ea typeface="Verdana" panose="020B0604030504040204" pitchFamily="34" charset="0"/>
            </a:rPr>
            <a:t> </a:t>
          </a:r>
        </a:p>
      </dsp:txBody>
      <dsp:txXfrm>
        <a:off x="520" y="2574151"/>
        <a:ext cx="2265364" cy="1132682"/>
      </dsp:txXfrm>
    </dsp:sp>
    <dsp:sp modelId="{37335F1E-B157-4F7F-BB7E-821068D6EC11}">
      <dsp:nvSpPr>
        <dsp:cNvPr id="0" name=""/>
        <dsp:cNvSpPr/>
      </dsp:nvSpPr>
      <dsp:spPr>
        <a:xfrm>
          <a:off x="2741611" y="2574151"/>
          <a:ext cx="2265364" cy="1132682"/>
        </a:xfrm>
        <a:prstGeom prst="rect">
          <a:avLst/>
        </a:prstGeom>
        <a:solidFill>
          <a:schemeClr val="bg1">
            <a:alpha val="70000"/>
          </a:schemeClr>
        </a:solidFill>
        <a:ln w="12700" cap="flat" cmpd="sng" algn="ctr">
          <a:solidFill>
            <a:srgbClr val="88BFE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latin typeface="+mn-lt"/>
              <a:ea typeface="Verdana" panose="020B0604030504040204" pitchFamily="34" charset="0"/>
            </a:rPr>
            <a:t>Different types of management standards
</a:t>
          </a:r>
          <a:endParaRPr lang="da-DK" sz="1400" b="1" kern="1200" dirty="0">
            <a:solidFill>
              <a:schemeClr val="tx1"/>
            </a:solidFill>
            <a:latin typeface="+mn-lt"/>
            <a:ea typeface="Verdana" panose="020B0604030504040204" pitchFamily="34" charset="0"/>
          </a:endParaRPr>
        </a:p>
      </dsp:txBody>
      <dsp:txXfrm>
        <a:off x="2741611" y="2574151"/>
        <a:ext cx="2265364" cy="1132682"/>
      </dsp:txXfrm>
    </dsp:sp>
    <dsp:sp modelId="{F652CF91-4DF4-48CB-99B4-B2C9DA536074}">
      <dsp:nvSpPr>
        <dsp:cNvPr id="0" name=""/>
        <dsp:cNvSpPr/>
      </dsp:nvSpPr>
      <dsp:spPr>
        <a:xfrm>
          <a:off x="5482702" y="2574151"/>
          <a:ext cx="2265364" cy="1132682"/>
        </a:xfrm>
        <a:prstGeom prst="rect">
          <a:avLst/>
        </a:prstGeom>
        <a:solidFill>
          <a:schemeClr val="bg1">
            <a:alpha val="70000"/>
          </a:schemeClr>
        </a:solidFill>
        <a:ln w="12700" cap="flat" cmpd="sng" algn="ctr">
          <a:solidFill>
            <a:srgbClr val="88BFE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latin typeface="+mn-lt"/>
              <a:ea typeface="Verdana" panose="020B0604030504040204" pitchFamily="34" charset="0"/>
            </a:rPr>
            <a:t>Understand ISO 9001 - Quality Management
</a:t>
          </a:r>
          <a:endParaRPr lang="da-DK" sz="1400" b="1" kern="1200" dirty="0">
            <a:solidFill>
              <a:schemeClr val="tx1"/>
            </a:solidFill>
            <a:latin typeface="+mn-lt"/>
            <a:ea typeface="Verdana" panose="020B0604030504040204" pitchFamily="34" charset="0"/>
          </a:endParaRPr>
        </a:p>
      </dsp:txBody>
      <dsp:txXfrm>
        <a:off x="5482702" y="2574151"/>
        <a:ext cx="2265364" cy="11326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FBC5B5-B0BE-49BC-BF0F-23BE0ECFE597}">
      <dsp:nvSpPr>
        <dsp:cNvPr id="0" name=""/>
        <dsp:cNvSpPr/>
      </dsp:nvSpPr>
      <dsp:spPr>
        <a:xfrm>
          <a:off x="0" y="752369"/>
          <a:ext cx="11313993" cy="138898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2CB4520-1221-4FEA-8A74-3280BC71B75B}">
      <dsp:nvSpPr>
        <dsp:cNvPr id="0" name=""/>
        <dsp:cNvSpPr/>
      </dsp:nvSpPr>
      <dsp:spPr>
        <a:xfrm>
          <a:off x="420169" y="1064892"/>
          <a:ext cx="763944" cy="76394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4BA1663-BD9C-4181-921D-6218B5D3D123}">
      <dsp:nvSpPr>
        <dsp:cNvPr id="0" name=""/>
        <dsp:cNvSpPr/>
      </dsp:nvSpPr>
      <dsp:spPr>
        <a:xfrm>
          <a:off x="1604283" y="752369"/>
          <a:ext cx="9709709" cy="13889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7001" tIns="147001" rIns="147001" bIns="147001" numCol="1" spcCol="1270" anchor="ctr" anchorCtr="0">
          <a:noAutofit/>
        </a:bodyPr>
        <a:lstStyle/>
        <a:p>
          <a:pPr marL="0" lvl="0" indent="0" algn="l" defTabSz="977900">
            <a:lnSpc>
              <a:spcPct val="90000"/>
            </a:lnSpc>
            <a:spcBef>
              <a:spcPct val="0"/>
            </a:spcBef>
            <a:spcAft>
              <a:spcPct val="35000"/>
            </a:spcAft>
            <a:buNone/>
          </a:pPr>
          <a:r>
            <a:rPr lang="en-US" sz="2200" b="1" i="0" kern="1200"/>
            <a:t>A management system is the way in which an organization manages the interrelated parts of its business in order to achieve its objectives. </a:t>
          </a:r>
          <a:endParaRPr lang="en-US" sz="2200" kern="1200"/>
        </a:p>
      </dsp:txBody>
      <dsp:txXfrm>
        <a:off x="1604283" y="752369"/>
        <a:ext cx="9709709" cy="1388989"/>
      </dsp:txXfrm>
    </dsp:sp>
    <dsp:sp modelId="{776E2944-23D5-4523-9221-CAA91A48F9FE}">
      <dsp:nvSpPr>
        <dsp:cNvPr id="0" name=""/>
        <dsp:cNvSpPr/>
      </dsp:nvSpPr>
      <dsp:spPr>
        <a:xfrm>
          <a:off x="0" y="2488606"/>
          <a:ext cx="11313993" cy="138898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516505F-84E7-4614-9E7A-927FF9585F07}">
      <dsp:nvSpPr>
        <dsp:cNvPr id="0" name=""/>
        <dsp:cNvSpPr/>
      </dsp:nvSpPr>
      <dsp:spPr>
        <a:xfrm>
          <a:off x="420169" y="2801129"/>
          <a:ext cx="763944" cy="76394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44516FD-40DD-45BD-9581-6E55E818EC3C}">
      <dsp:nvSpPr>
        <dsp:cNvPr id="0" name=""/>
        <dsp:cNvSpPr/>
      </dsp:nvSpPr>
      <dsp:spPr>
        <a:xfrm>
          <a:off x="1604283" y="2488606"/>
          <a:ext cx="9709709" cy="13889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7001" tIns="147001" rIns="147001" bIns="147001" numCol="1" spcCol="1270" anchor="ctr" anchorCtr="0">
          <a:noAutofit/>
        </a:bodyPr>
        <a:lstStyle/>
        <a:p>
          <a:pPr marL="0" lvl="0" indent="0" algn="l" defTabSz="977900">
            <a:lnSpc>
              <a:spcPct val="90000"/>
            </a:lnSpc>
            <a:spcBef>
              <a:spcPct val="0"/>
            </a:spcBef>
            <a:spcAft>
              <a:spcPct val="35000"/>
            </a:spcAft>
            <a:buNone/>
          </a:pPr>
          <a:r>
            <a:rPr lang="en-US" sz="2200" b="1" i="0" kern="1200"/>
            <a:t>These objectives can relate to a number of different topics, including product or service quality, operational efficiency, environmental performance, health and safety in the workplace and many more.</a:t>
          </a:r>
          <a:endParaRPr lang="en-US" sz="2200" kern="1200"/>
        </a:p>
      </dsp:txBody>
      <dsp:txXfrm>
        <a:off x="1604283" y="2488606"/>
        <a:ext cx="9709709" cy="138898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D8009A-3368-4D4F-B687-4272232A911A}">
      <dsp:nvSpPr>
        <dsp:cNvPr id="0" name=""/>
        <dsp:cNvSpPr/>
      </dsp:nvSpPr>
      <dsp:spPr>
        <a:xfrm rot="16200000">
          <a:off x="319310" y="-319310"/>
          <a:ext cx="1811044" cy="2449665"/>
        </a:xfrm>
        <a:prstGeom prst="round1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da-DK" sz="1600" b="1" i="0" kern="1200" dirty="0"/>
            <a:t>MANAGEMENT SYSTEMS STANDARDS (MSS)</a:t>
          </a:r>
          <a:endParaRPr lang="da-DK" sz="1600" kern="1200" dirty="0"/>
        </a:p>
      </dsp:txBody>
      <dsp:txXfrm rot="5400000">
        <a:off x="0" y="0"/>
        <a:ext cx="2449665" cy="1358283"/>
      </dsp:txXfrm>
    </dsp:sp>
    <dsp:sp modelId="{813904E5-9CF3-4A13-AA43-13DA421B25F7}">
      <dsp:nvSpPr>
        <dsp:cNvPr id="0" name=""/>
        <dsp:cNvSpPr/>
      </dsp:nvSpPr>
      <dsp:spPr>
        <a:xfrm>
          <a:off x="2449665" y="0"/>
          <a:ext cx="2449665" cy="1811044"/>
        </a:xfrm>
        <a:prstGeom prst="round1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da-DK" sz="1600" b="1" i="0" kern="1200" dirty="0"/>
            <a:t>SECTOR-SPECIFIC MSS</a:t>
          </a:r>
          <a:endParaRPr lang="da-DK" sz="1600" kern="1200" dirty="0"/>
        </a:p>
      </dsp:txBody>
      <dsp:txXfrm>
        <a:off x="2449665" y="0"/>
        <a:ext cx="2449665" cy="1358283"/>
      </dsp:txXfrm>
    </dsp:sp>
    <dsp:sp modelId="{489F63F8-6B02-468A-850B-4DB7A016EDB3}">
      <dsp:nvSpPr>
        <dsp:cNvPr id="0" name=""/>
        <dsp:cNvSpPr/>
      </dsp:nvSpPr>
      <dsp:spPr>
        <a:xfrm rot="10800000">
          <a:off x="0" y="1811044"/>
          <a:ext cx="2449665" cy="1811044"/>
        </a:xfrm>
        <a:prstGeom prst="round1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i="0" kern="1200" dirty="0"/>
            <a:t>MANAGEMENT SYSTEM RELATED STANDARDS AND IMPLEMENTATION GUIDANCE</a:t>
          </a:r>
          <a:endParaRPr lang="da-DK" sz="1600" kern="1200" dirty="0"/>
        </a:p>
      </dsp:txBody>
      <dsp:txXfrm rot="10800000">
        <a:off x="0" y="2263804"/>
        <a:ext cx="2449665" cy="1358283"/>
      </dsp:txXfrm>
    </dsp:sp>
    <dsp:sp modelId="{1C9796B0-4489-4D8D-AB55-8543C22A64EF}">
      <dsp:nvSpPr>
        <dsp:cNvPr id="0" name=""/>
        <dsp:cNvSpPr/>
      </dsp:nvSpPr>
      <dsp:spPr>
        <a:xfrm rot="5400000">
          <a:off x="2768976" y="1491733"/>
          <a:ext cx="1811044" cy="2449665"/>
        </a:xfrm>
        <a:prstGeom prst="round1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da-DK" sz="1600" b="1" i="0" kern="1200" dirty="0"/>
            <a:t>MANAGEMENT STANDARDS</a:t>
          </a:r>
          <a:endParaRPr lang="da-DK" sz="1600" kern="1200" dirty="0"/>
        </a:p>
      </dsp:txBody>
      <dsp:txXfrm rot="-5400000">
        <a:off x="2449665" y="2263804"/>
        <a:ext cx="2449665" cy="1358283"/>
      </dsp:txXfrm>
    </dsp:sp>
    <dsp:sp modelId="{3F7D987B-001D-43F7-9C6F-86DEB186FABC}">
      <dsp:nvSpPr>
        <dsp:cNvPr id="0" name=""/>
        <dsp:cNvSpPr/>
      </dsp:nvSpPr>
      <dsp:spPr>
        <a:xfrm>
          <a:off x="1714765" y="1358283"/>
          <a:ext cx="1469799" cy="905522"/>
        </a:xfrm>
        <a:prstGeom prst="roundRect">
          <a:avLst/>
        </a:prstGeom>
        <a:solidFill>
          <a:schemeClr val="dk2">
            <a:tint val="60000"/>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a-DK" sz="1600" kern="1200" dirty="0"/>
            <a:t>The Big Picture</a:t>
          </a:r>
        </a:p>
      </dsp:txBody>
      <dsp:txXfrm>
        <a:off x="1758969" y="1402487"/>
        <a:ext cx="1381391" cy="81711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67725D-C9D6-498D-A99D-6451AC22A876}">
      <dsp:nvSpPr>
        <dsp:cNvPr id="0" name=""/>
        <dsp:cNvSpPr/>
      </dsp:nvSpPr>
      <dsp:spPr>
        <a:xfrm>
          <a:off x="1628199" y="243995"/>
          <a:ext cx="3339548" cy="3339548"/>
        </a:xfrm>
        <a:prstGeom prst="pie">
          <a:avLst>
            <a:gd name="adj1" fmla="val 16200000"/>
            <a:gd name="adj2" fmla="val 0"/>
          </a:avLst>
        </a:prstGeom>
        <a:solidFill>
          <a:srgbClr val="A7B0B5"/>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t" anchorCtr="0">
          <a:noAutofit/>
        </a:bodyPr>
        <a:lstStyle/>
        <a:p>
          <a:pPr marL="0" lvl="0" indent="0" algn="ctr" defTabSz="1066800">
            <a:lnSpc>
              <a:spcPct val="90000"/>
            </a:lnSpc>
            <a:spcBef>
              <a:spcPct val="0"/>
            </a:spcBef>
            <a:spcAft>
              <a:spcPct val="35000"/>
            </a:spcAft>
            <a:buNone/>
          </a:pPr>
          <a:r>
            <a:rPr lang="da-DK" sz="2400" b="1" kern="1200" dirty="0"/>
            <a:t>Plan</a:t>
          </a:r>
        </a:p>
      </dsp:txBody>
      <dsp:txXfrm>
        <a:off x="3400943" y="936156"/>
        <a:ext cx="1232452" cy="914400"/>
      </dsp:txXfrm>
    </dsp:sp>
    <dsp:sp modelId="{6AA5B77F-36C9-48F4-B515-29B27F94BB16}">
      <dsp:nvSpPr>
        <dsp:cNvPr id="0" name=""/>
        <dsp:cNvSpPr/>
      </dsp:nvSpPr>
      <dsp:spPr>
        <a:xfrm>
          <a:off x="1620585" y="343518"/>
          <a:ext cx="3339548" cy="3339548"/>
        </a:xfrm>
        <a:prstGeom prst="pie">
          <a:avLst>
            <a:gd name="adj1" fmla="val 0"/>
            <a:gd name="adj2" fmla="val 5400000"/>
          </a:avLst>
        </a:prstGeom>
        <a:solidFill>
          <a:srgbClr val="A7B0B5"/>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t" anchorCtr="0">
          <a:noAutofit/>
        </a:bodyPr>
        <a:lstStyle/>
        <a:p>
          <a:pPr marL="0" lvl="0" indent="0" algn="ctr" defTabSz="1066800">
            <a:lnSpc>
              <a:spcPct val="90000"/>
            </a:lnSpc>
            <a:spcBef>
              <a:spcPct val="0"/>
            </a:spcBef>
            <a:spcAft>
              <a:spcPct val="35000"/>
            </a:spcAft>
            <a:buNone/>
          </a:pPr>
          <a:r>
            <a:rPr lang="da-DK" sz="2400" b="1" kern="1200"/>
            <a:t>Do </a:t>
          </a:r>
          <a:endParaRPr lang="da-DK" sz="2400" b="1" kern="1200" dirty="0"/>
        </a:p>
      </dsp:txBody>
      <dsp:txXfrm>
        <a:off x="3393328" y="2076505"/>
        <a:ext cx="1232452" cy="914400"/>
      </dsp:txXfrm>
    </dsp:sp>
    <dsp:sp modelId="{FCF21CC2-BF72-41C4-B1F3-43CB48605E18}">
      <dsp:nvSpPr>
        <dsp:cNvPr id="0" name=""/>
        <dsp:cNvSpPr/>
      </dsp:nvSpPr>
      <dsp:spPr>
        <a:xfrm>
          <a:off x="1516086" y="356108"/>
          <a:ext cx="3339548" cy="3339548"/>
        </a:xfrm>
        <a:prstGeom prst="pie">
          <a:avLst>
            <a:gd name="adj1" fmla="val 5400000"/>
            <a:gd name="adj2" fmla="val 10800000"/>
          </a:avLst>
        </a:prstGeom>
        <a:solidFill>
          <a:srgbClr val="A7B0B5"/>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t" anchorCtr="0">
          <a:noAutofit/>
        </a:bodyPr>
        <a:lstStyle/>
        <a:p>
          <a:pPr marL="0" lvl="0" indent="0" algn="ctr" defTabSz="1066800">
            <a:lnSpc>
              <a:spcPct val="90000"/>
            </a:lnSpc>
            <a:spcBef>
              <a:spcPct val="0"/>
            </a:spcBef>
            <a:spcAft>
              <a:spcPct val="35000"/>
            </a:spcAft>
            <a:buNone/>
          </a:pPr>
          <a:r>
            <a:rPr lang="da-DK" sz="2400" b="1" kern="1200" dirty="0"/>
            <a:t>Check</a:t>
          </a:r>
        </a:p>
      </dsp:txBody>
      <dsp:txXfrm>
        <a:off x="1850438" y="2089096"/>
        <a:ext cx="1232452" cy="914400"/>
      </dsp:txXfrm>
    </dsp:sp>
    <dsp:sp modelId="{82C1DDB1-EC83-4DA3-BD3E-7C918F8D1B4E}">
      <dsp:nvSpPr>
        <dsp:cNvPr id="0" name=""/>
        <dsp:cNvSpPr/>
      </dsp:nvSpPr>
      <dsp:spPr>
        <a:xfrm>
          <a:off x="1516086" y="243995"/>
          <a:ext cx="3339548" cy="3339548"/>
        </a:xfrm>
        <a:prstGeom prst="pie">
          <a:avLst>
            <a:gd name="adj1" fmla="val 10800000"/>
            <a:gd name="adj2" fmla="val 16200000"/>
          </a:avLst>
        </a:prstGeom>
        <a:solidFill>
          <a:srgbClr val="A7B0B5"/>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t" anchorCtr="0">
          <a:noAutofit/>
        </a:bodyPr>
        <a:lstStyle/>
        <a:p>
          <a:pPr marL="0" lvl="0" indent="0" algn="ctr" defTabSz="1066800">
            <a:lnSpc>
              <a:spcPct val="90000"/>
            </a:lnSpc>
            <a:spcBef>
              <a:spcPct val="0"/>
            </a:spcBef>
            <a:spcAft>
              <a:spcPct val="35000"/>
            </a:spcAft>
            <a:buNone/>
          </a:pPr>
          <a:r>
            <a:rPr lang="da-DK" sz="2400" b="1" kern="1200" dirty="0" err="1"/>
            <a:t>Act</a:t>
          </a:r>
          <a:endParaRPr lang="da-DK" sz="2400" b="1" kern="1200" dirty="0"/>
        </a:p>
      </dsp:txBody>
      <dsp:txXfrm>
        <a:off x="1850438" y="936156"/>
        <a:ext cx="1232452" cy="914400"/>
      </dsp:txXfrm>
    </dsp:sp>
    <dsp:sp modelId="{44B6D596-E345-4172-88BB-E52B1335CE4A}">
      <dsp:nvSpPr>
        <dsp:cNvPr id="0" name=""/>
        <dsp:cNvSpPr/>
      </dsp:nvSpPr>
      <dsp:spPr>
        <a:xfrm>
          <a:off x="1421465" y="37261"/>
          <a:ext cx="3753016" cy="3753016"/>
        </a:xfrm>
        <a:prstGeom prst="circularArrow">
          <a:avLst>
            <a:gd name="adj1" fmla="val 5085"/>
            <a:gd name="adj2" fmla="val 327528"/>
            <a:gd name="adj3" fmla="val 21272472"/>
            <a:gd name="adj4" fmla="val 16200000"/>
            <a:gd name="adj5" fmla="val 5932"/>
          </a:avLst>
        </a:prstGeom>
        <a:solidFill>
          <a:schemeClr val="tx2"/>
        </a:solidFill>
        <a:ln>
          <a:noFill/>
        </a:ln>
        <a:effectLst/>
      </dsp:spPr>
      <dsp:style>
        <a:lnRef idx="0">
          <a:scrgbClr r="0" g="0" b="0"/>
        </a:lnRef>
        <a:fillRef idx="1">
          <a:scrgbClr r="0" g="0" b="0"/>
        </a:fillRef>
        <a:effectRef idx="1">
          <a:scrgbClr r="0" g="0" b="0"/>
        </a:effectRef>
        <a:fontRef idx="minor">
          <a:schemeClr val="lt1"/>
        </a:fontRef>
      </dsp:style>
    </dsp:sp>
    <dsp:sp modelId="{8BA3138D-A99F-4433-AC2E-055D8B7AEA26}">
      <dsp:nvSpPr>
        <dsp:cNvPr id="0" name=""/>
        <dsp:cNvSpPr/>
      </dsp:nvSpPr>
      <dsp:spPr>
        <a:xfrm>
          <a:off x="1413851" y="136784"/>
          <a:ext cx="3753016" cy="3753016"/>
        </a:xfrm>
        <a:prstGeom prst="circularArrow">
          <a:avLst>
            <a:gd name="adj1" fmla="val 5085"/>
            <a:gd name="adj2" fmla="val 327528"/>
            <a:gd name="adj3" fmla="val 5072472"/>
            <a:gd name="adj4" fmla="val 0"/>
            <a:gd name="adj5" fmla="val 5932"/>
          </a:avLst>
        </a:prstGeom>
        <a:solidFill>
          <a:schemeClr val="accent5">
            <a:hueOff val="3591482"/>
            <a:satOff val="18785"/>
            <a:lumOff val="10523"/>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70590955-57B9-4A0B-8AB6-649A8C45248B}">
      <dsp:nvSpPr>
        <dsp:cNvPr id="0" name=""/>
        <dsp:cNvSpPr/>
      </dsp:nvSpPr>
      <dsp:spPr>
        <a:xfrm>
          <a:off x="1309352" y="149374"/>
          <a:ext cx="3753016" cy="3753016"/>
        </a:xfrm>
        <a:prstGeom prst="circularArrow">
          <a:avLst>
            <a:gd name="adj1" fmla="val 5085"/>
            <a:gd name="adj2" fmla="val 327528"/>
            <a:gd name="adj3" fmla="val 10472472"/>
            <a:gd name="adj4" fmla="val 5400000"/>
            <a:gd name="adj5" fmla="val 5932"/>
          </a:avLst>
        </a:prstGeom>
        <a:solidFill>
          <a:schemeClr val="accent5">
            <a:hueOff val="7182963"/>
            <a:satOff val="37570"/>
            <a:lumOff val="21045"/>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3C965C4F-3B5C-4A7C-941F-073C92599694}">
      <dsp:nvSpPr>
        <dsp:cNvPr id="0" name=""/>
        <dsp:cNvSpPr/>
      </dsp:nvSpPr>
      <dsp:spPr>
        <a:xfrm>
          <a:off x="1309352" y="37261"/>
          <a:ext cx="3753016" cy="3753016"/>
        </a:xfrm>
        <a:prstGeom prst="circularArrow">
          <a:avLst>
            <a:gd name="adj1" fmla="val 5085"/>
            <a:gd name="adj2" fmla="val 327528"/>
            <a:gd name="adj3" fmla="val 15872472"/>
            <a:gd name="adj4" fmla="val 10800000"/>
            <a:gd name="adj5" fmla="val 5932"/>
          </a:avLst>
        </a:prstGeom>
        <a:solidFill>
          <a:schemeClr val="accent5">
            <a:hueOff val="10774445"/>
            <a:satOff val="56355"/>
            <a:lumOff val="31568"/>
            <a:alphaOff val="0"/>
          </a:schemeClr>
        </a:solidFill>
        <a:ln>
          <a:noFill/>
        </a:ln>
        <a:effectLst/>
      </dsp:spPr>
      <dsp:style>
        <a:lnRef idx="0">
          <a:scrgbClr r="0" g="0" b="0"/>
        </a:lnRef>
        <a:fillRef idx="1">
          <a:scrgbClr r="0" g="0" b="0"/>
        </a:fillRef>
        <a:effectRef idx="1">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B412B4-2E26-48D2-9815-8C43CF10992A}">
      <dsp:nvSpPr>
        <dsp:cNvPr id="0" name=""/>
        <dsp:cNvSpPr/>
      </dsp:nvSpPr>
      <dsp:spPr>
        <a:xfrm>
          <a:off x="16434" y="2716"/>
          <a:ext cx="1190649" cy="424893"/>
        </a:xfrm>
        <a:prstGeom prst="roundRect">
          <a:avLst>
            <a:gd name="adj" fmla="val 10000"/>
          </a:avLst>
        </a:prstGeom>
        <a:solidFill>
          <a:srgbClr val="B8213D"/>
        </a:solidFill>
        <a:ln w="12700" cap="flat" cmpd="sng" algn="ctr">
          <a:noFill/>
          <a:prstDash val="solid"/>
          <a:miter lim="800000"/>
        </a:ln>
        <a:effectLst>
          <a:outerShdw blurRad="40000" dist="20000" dir="5400000" rotWithShape="0">
            <a:srgbClr val="000000">
              <a:alpha val="38000"/>
            </a:srgb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0160" rIns="15240" bIns="10160" numCol="1" spcCol="1270" anchor="ctr" anchorCtr="0">
          <a:noAutofit/>
        </a:bodyPr>
        <a:lstStyle/>
        <a:p>
          <a:pPr marL="0" lvl="0" indent="0" algn="ctr" defTabSz="355600">
            <a:lnSpc>
              <a:spcPct val="90000"/>
            </a:lnSpc>
            <a:spcBef>
              <a:spcPct val="0"/>
            </a:spcBef>
            <a:spcAft>
              <a:spcPct val="35000"/>
            </a:spcAft>
            <a:buNone/>
          </a:pPr>
          <a:r>
            <a:rPr lang="en-US" sz="800" kern="1200" dirty="0">
              <a:latin typeface="+mj-lt"/>
            </a:rPr>
            <a:t>4. </a:t>
          </a:r>
          <a:r>
            <a:rPr lang="en-US" sz="800" kern="1200" dirty="0" err="1">
              <a:latin typeface="+mj-lt"/>
            </a:rPr>
            <a:t>Organisation</a:t>
          </a:r>
          <a:r>
            <a:rPr lang="en-US" sz="800" kern="1200" dirty="0">
              <a:latin typeface="+mj-lt"/>
            </a:rPr>
            <a:t> framework and condition</a:t>
          </a:r>
          <a:endParaRPr lang="da-DK" sz="800" kern="1200" dirty="0">
            <a:solidFill>
              <a:schemeClr val="bg1"/>
            </a:solidFill>
            <a:latin typeface="+mj-lt"/>
          </a:endParaRPr>
        </a:p>
      </dsp:txBody>
      <dsp:txXfrm>
        <a:off x="28879" y="15161"/>
        <a:ext cx="1165759" cy="400003"/>
      </dsp:txXfrm>
    </dsp:sp>
    <dsp:sp modelId="{C1D5D88A-2B36-43D8-B68A-DE9B0667FA82}">
      <dsp:nvSpPr>
        <dsp:cNvPr id="0" name=""/>
        <dsp:cNvSpPr/>
      </dsp:nvSpPr>
      <dsp:spPr>
        <a:xfrm>
          <a:off x="135499" y="427609"/>
          <a:ext cx="119064" cy="363914"/>
        </a:xfrm>
        <a:custGeom>
          <a:avLst/>
          <a:gdLst/>
          <a:ahLst/>
          <a:cxnLst/>
          <a:rect l="0" t="0" r="0" b="0"/>
          <a:pathLst>
            <a:path>
              <a:moveTo>
                <a:pt x="0" y="0"/>
              </a:moveTo>
              <a:lnTo>
                <a:pt x="0" y="363914"/>
              </a:lnTo>
              <a:lnTo>
                <a:pt x="119064" y="363914"/>
              </a:lnTo>
            </a:path>
          </a:pathLst>
        </a:custGeom>
        <a:noFill/>
        <a:ln w="12700" cap="flat" cmpd="sng" algn="ctr">
          <a:solidFill>
            <a:srgbClr val="B8213D"/>
          </a:solidFill>
          <a:prstDash val="solid"/>
          <a:miter lim="800000"/>
        </a:ln>
        <a:effectLst/>
      </dsp:spPr>
      <dsp:style>
        <a:lnRef idx="2">
          <a:scrgbClr r="0" g="0" b="0"/>
        </a:lnRef>
        <a:fillRef idx="0">
          <a:scrgbClr r="0" g="0" b="0"/>
        </a:fillRef>
        <a:effectRef idx="0">
          <a:scrgbClr r="0" g="0" b="0"/>
        </a:effectRef>
        <a:fontRef idx="minor"/>
      </dsp:style>
    </dsp:sp>
    <dsp:sp modelId="{452392EA-4736-4221-94FD-BA39A54B4E85}">
      <dsp:nvSpPr>
        <dsp:cNvPr id="0" name=""/>
        <dsp:cNvSpPr/>
      </dsp:nvSpPr>
      <dsp:spPr>
        <a:xfrm>
          <a:off x="254564" y="552750"/>
          <a:ext cx="1032121" cy="477547"/>
        </a:xfrm>
        <a:prstGeom prst="roundRect">
          <a:avLst>
            <a:gd name="adj" fmla="val 10000"/>
          </a:avLst>
        </a:prstGeom>
        <a:solidFill>
          <a:schemeClr val="bg1"/>
        </a:solidFill>
        <a:ln w="12700" cap="flat" cmpd="sng" algn="ctr">
          <a:solidFill>
            <a:srgbClr val="B8213D"/>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marL="0" lvl="0" indent="0" algn="ctr" defTabSz="355600">
            <a:lnSpc>
              <a:spcPct val="90000"/>
            </a:lnSpc>
            <a:spcBef>
              <a:spcPct val="0"/>
            </a:spcBef>
            <a:spcAft>
              <a:spcPct val="35000"/>
            </a:spcAft>
            <a:buNone/>
          </a:pPr>
          <a:r>
            <a:rPr lang="en-US" sz="800" kern="1200" dirty="0">
              <a:latin typeface="+mj-lt"/>
            </a:rPr>
            <a:t>Understanding the organization and its framework and condition</a:t>
          </a:r>
          <a:endParaRPr lang="da-DK" sz="800" kern="1200" dirty="0">
            <a:solidFill>
              <a:srgbClr val="5B6578"/>
            </a:solidFill>
            <a:latin typeface="+mj-lt"/>
          </a:endParaRPr>
        </a:p>
      </dsp:txBody>
      <dsp:txXfrm>
        <a:off x="268551" y="566737"/>
        <a:ext cx="1004147" cy="449573"/>
      </dsp:txXfrm>
    </dsp:sp>
    <dsp:sp modelId="{4081F5B0-7F6A-4F5E-87E9-3D6722639045}">
      <dsp:nvSpPr>
        <dsp:cNvPr id="0" name=""/>
        <dsp:cNvSpPr/>
      </dsp:nvSpPr>
      <dsp:spPr>
        <a:xfrm>
          <a:off x="135499" y="427609"/>
          <a:ext cx="119064" cy="992048"/>
        </a:xfrm>
        <a:custGeom>
          <a:avLst/>
          <a:gdLst/>
          <a:ahLst/>
          <a:cxnLst/>
          <a:rect l="0" t="0" r="0" b="0"/>
          <a:pathLst>
            <a:path>
              <a:moveTo>
                <a:pt x="0" y="0"/>
              </a:moveTo>
              <a:lnTo>
                <a:pt x="0" y="992048"/>
              </a:lnTo>
              <a:lnTo>
                <a:pt x="119064" y="992048"/>
              </a:lnTo>
            </a:path>
          </a:pathLst>
        </a:custGeom>
        <a:noFill/>
        <a:ln w="12700" cap="flat" cmpd="sng" algn="ctr">
          <a:solidFill>
            <a:srgbClr val="B8213D"/>
          </a:solidFill>
          <a:prstDash val="solid"/>
          <a:miter lim="800000"/>
        </a:ln>
        <a:effectLst/>
      </dsp:spPr>
      <dsp:style>
        <a:lnRef idx="2">
          <a:scrgbClr r="0" g="0" b="0"/>
        </a:lnRef>
        <a:fillRef idx="0">
          <a:scrgbClr r="0" g="0" b="0"/>
        </a:fillRef>
        <a:effectRef idx="0">
          <a:scrgbClr r="0" g="0" b="0"/>
        </a:effectRef>
        <a:fontRef idx="minor"/>
      </dsp:style>
    </dsp:sp>
    <dsp:sp modelId="{950AC620-62F6-438A-B562-B1D557A605AF}">
      <dsp:nvSpPr>
        <dsp:cNvPr id="0" name=""/>
        <dsp:cNvSpPr/>
      </dsp:nvSpPr>
      <dsp:spPr>
        <a:xfrm>
          <a:off x="254564" y="1155438"/>
          <a:ext cx="937174" cy="528439"/>
        </a:xfrm>
        <a:prstGeom prst="roundRect">
          <a:avLst>
            <a:gd name="adj" fmla="val 10000"/>
          </a:avLst>
        </a:prstGeom>
        <a:solidFill>
          <a:schemeClr val="bg1"/>
        </a:solidFill>
        <a:ln w="12700" cap="flat" cmpd="sng" algn="ctr">
          <a:solidFill>
            <a:srgbClr val="B8213D"/>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marL="0" lvl="0" indent="0" algn="ctr" defTabSz="355600">
            <a:lnSpc>
              <a:spcPct val="90000"/>
            </a:lnSpc>
            <a:spcBef>
              <a:spcPct val="0"/>
            </a:spcBef>
            <a:spcAft>
              <a:spcPct val="35000"/>
            </a:spcAft>
            <a:buNone/>
          </a:pPr>
          <a:r>
            <a:rPr lang="en-US" sz="800" kern="1200" dirty="0">
              <a:latin typeface="+mj-lt"/>
            </a:rPr>
            <a:t>Understanding stakeholders' needs and expectations</a:t>
          </a:r>
          <a:endParaRPr lang="da-DK" sz="800" kern="1200" dirty="0">
            <a:solidFill>
              <a:srgbClr val="5B6578"/>
            </a:solidFill>
            <a:latin typeface="+mj-lt"/>
          </a:endParaRPr>
        </a:p>
      </dsp:txBody>
      <dsp:txXfrm>
        <a:off x="270041" y="1170915"/>
        <a:ext cx="906220" cy="497485"/>
      </dsp:txXfrm>
    </dsp:sp>
    <dsp:sp modelId="{492CDBAD-1A28-429D-9E1C-45CB957ADA5B}">
      <dsp:nvSpPr>
        <dsp:cNvPr id="0" name=""/>
        <dsp:cNvSpPr/>
      </dsp:nvSpPr>
      <dsp:spPr>
        <a:xfrm>
          <a:off x="135499" y="427609"/>
          <a:ext cx="119064" cy="1645629"/>
        </a:xfrm>
        <a:custGeom>
          <a:avLst/>
          <a:gdLst/>
          <a:ahLst/>
          <a:cxnLst/>
          <a:rect l="0" t="0" r="0" b="0"/>
          <a:pathLst>
            <a:path>
              <a:moveTo>
                <a:pt x="0" y="0"/>
              </a:moveTo>
              <a:lnTo>
                <a:pt x="0" y="1645629"/>
              </a:lnTo>
              <a:lnTo>
                <a:pt x="119064" y="1645629"/>
              </a:lnTo>
            </a:path>
          </a:pathLst>
        </a:custGeom>
        <a:noFill/>
        <a:ln w="12700" cap="flat" cmpd="sng" algn="ctr">
          <a:solidFill>
            <a:srgbClr val="B8213D"/>
          </a:solidFill>
          <a:prstDash val="solid"/>
          <a:miter lim="800000"/>
        </a:ln>
        <a:effectLst/>
      </dsp:spPr>
      <dsp:style>
        <a:lnRef idx="2">
          <a:scrgbClr r="0" g="0" b="0"/>
        </a:lnRef>
        <a:fillRef idx="0">
          <a:scrgbClr r="0" g="0" b="0"/>
        </a:fillRef>
        <a:effectRef idx="0">
          <a:scrgbClr r="0" g="0" b="0"/>
        </a:effectRef>
        <a:fontRef idx="minor"/>
      </dsp:style>
    </dsp:sp>
    <dsp:sp modelId="{90B3E47A-4C43-450F-8918-8AEE7E176362}">
      <dsp:nvSpPr>
        <dsp:cNvPr id="0" name=""/>
        <dsp:cNvSpPr/>
      </dsp:nvSpPr>
      <dsp:spPr>
        <a:xfrm>
          <a:off x="254564" y="1809018"/>
          <a:ext cx="937174" cy="528439"/>
        </a:xfrm>
        <a:prstGeom prst="roundRect">
          <a:avLst>
            <a:gd name="adj" fmla="val 10000"/>
          </a:avLst>
        </a:prstGeom>
        <a:solidFill>
          <a:schemeClr val="bg1"/>
        </a:solidFill>
        <a:ln w="12700" cap="flat" cmpd="sng" algn="ctr">
          <a:solidFill>
            <a:srgbClr val="B8213D"/>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marL="0" lvl="0" indent="0" algn="ctr" defTabSz="355600">
            <a:lnSpc>
              <a:spcPct val="90000"/>
            </a:lnSpc>
            <a:spcBef>
              <a:spcPct val="0"/>
            </a:spcBef>
            <a:spcAft>
              <a:spcPct val="35000"/>
            </a:spcAft>
            <a:buNone/>
          </a:pPr>
          <a:r>
            <a:rPr lang="en-US" sz="800" kern="1200" dirty="0">
              <a:latin typeface="+mj-lt"/>
            </a:rPr>
            <a:t>Determination of the scope of the QMS</a:t>
          </a:r>
          <a:endParaRPr lang="da-DK" sz="800" kern="1200" dirty="0">
            <a:solidFill>
              <a:srgbClr val="5B6578"/>
            </a:solidFill>
            <a:latin typeface="+mj-lt"/>
          </a:endParaRPr>
        </a:p>
      </dsp:txBody>
      <dsp:txXfrm>
        <a:off x="270041" y="1824495"/>
        <a:ext cx="906220" cy="497485"/>
      </dsp:txXfrm>
    </dsp:sp>
    <dsp:sp modelId="{AEFCA109-A1A0-4A5F-AB94-5D3B67D30294}">
      <dsp:nvSpPr>
        <dsp:cNvPr id="0" name=""/>
        <dsp:cNvSpPr/>
      </dsp:nvSpPr>
      <dsp:spPr>
        <a:xfrm>
          <a:off x="135499" y="427609"/>
          <a:ext cx="119064" cy="2299209"/>
        </a:xfrm>
        <a:custGeom>
          <a:avLst/>
          <a:gdLst/>
          <a:ahLst/>
          <a:cxnLst/>
          <a:rect l="0" t="0" r="0" b="0"/>
          <a:pathLst>
            <a:path>
              <a:moveTo>
                <a:pt x="0" y="0"/>
              </a:moveTo>
              <a:lnTo>
                <a:pt x="0" y="2299209"/>
              </a:lnTo>
              <a:lnTo>
                <a:pt x="119064" y="2299209"/>
              </a:lnTo>
            </a:path>
          </a:pathLst>
        </a:custGeom>
        <a:noFill/>
        <a:ln w="12700" cap="flat" cmpd="sng" algn="ctr">
          <a:solidFill>
            <a:srgbClr val="B8213D"/>
          </a:solidFill>
          <a:prstDash val="solid"/>
          <a:miter lim="800000"/>
        </a:ln>
        <a:effectLst/>
      </dsp:spPr>
      <dsp:style>
        <a:lnRef idx="2">
          <a:scrgbClr r="0" g="0" b="0"/>
        </a:lnRef>
        <a:fillRef idx="0">
          <a:scrgbClr r="0" g="0" b="0"/>
        </a:fillRef>
        <a:effectRef idx="0">
          <a:scrgbClr r="0" g="0" b="0"/>
        </a:effectRef>
        <a:fontRef idx="minor"/>
      </dsp:style>
    </dsp:sp>
    <dsp:sp modelId="{15D39D54-2136-455A-B44F-B4464AA64A7D}">
      <dsp:nvSpPr>
        <dsp:cNvPr id="0" name=""/>
        <dsp:cNvSpPr/>
      </dsp:nvSpPr>
      <dsp:spPr>
        <a:xfrm>
          <a:off x="254564" y="2462599"/>
          <a:ext cx="937174" cy="528439"/>
        </a:xfrm>
        <a:prstGeom prst="roundRect">
          <a:avLst>
            <a:gd name="adj" fmla="val 10000"/>
          </a:avLst>
        </a:prstGeom>
        <a:solidFill>
          <a:schemeClr val="bg1"/>
        </a:solidFill>
        <a:ln w="12700" cap="flat" cmpd="sng" algn="ctr">
          <a:solidFill>
            <a:srgbClr val="B8213D"/>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marL="0" lvl="0" indent="0" algn="ctr" defTabSz="355600">
            <a:lnSpc>
              <a:spcPct val="90000"/>
            </a:lnSpc>
            <a:spcBef>
              <a:spcPct val="0"/>
            </a:spcBef>
            <a:spcAft>
              <a:spcPct val="35000"/>
            </a:spcAft>
            <a:buNone/>
          </a:pPr>
          <a:endParaRPr lang="en-US" sz="800" kern="1200" dirty="0">
            <a:latin typeface="+mj-lt"/>
          </a:endParaRPr>
        </a:p>
        <a:p>
          <a:pPr marL="0" lvl="0" indent="0" algn="ctr" defTabSz="355600">
            <a:lnSpc>
              <a:spcPct val="90000"/>
            </a:lnSpc>
            <a:spcBef>
              <a:spcPct val="0"/>
            </a:spcBef>
            <a:spcAft>
              <a:spcPct val="35000"/>
            </a:spcAft>
            <a:buNone/>
          </a:pPr>
          <a:r>
            <a:rPr lang="en-US" sz="800" kern="1200" dirty="0">
              <a:latin typeface="+mj-lt"/>
            </a:rPr>
            <a:t>The quality management system and its </a:t>
          </a:r>
          <a:r>
            <a:rPr lang="en-US" sz="800" kern="1200" dirty="0" err="1">
              <a:latin typeface="+mj-lt"/>
            </a:rPr>
            <a:t>processess</a:t>
          </a:r>
          <a:r>
            <a:rPr lang="en-US" sz="800" kern="1200" dirty="0">
              <a:latin typeface="+mj-lt"/>
            </a:rPr>
            <a:t>
</a:t>
          </a:r>
          <a:endParaRPr lang="da-DK" sz="800" kern="1200" dirty="0">
            <a:solidFill>
              <a:srgbClr val="5B6578"/>
            </a:solidFill>
            <a:latin typeface="+mj-lt"/>
          </a:endParaRPr>
        </a:p>
      </dsp:txBody>
      <dsp:txXfrm>
        <a:off x="270041" y="2478076"/>
        <a:ext cx="906220" cy="497485"/>
      </dsp:txXfrm>
    </dsp:sp>
    <dsp:sp modelId="{85A75202-395E-4AFF-938E-FD94582CA83D}">
      <dsp:nvSpPr>
        <dsp:cNvPr id="0" name=""/>
        <dsp:cNvSpPr/>
      </dsp:nvSpPr>
      <dsp:spPr>
        <a:xfrm>
          <a:off x="1457366" y="2716"/>
          <a:ext cx="1190649" cy="424893"/>
        </a:xfrm>
        <a:prstGeom prst="roundRect">
          <a:avLst>
            <a:gd name="adj" fmla="val 10000"/>
          </a:avLst>
        </a:prstGeom>
        <a:solidFill>
          <a:srgbClr val="B8213D"/>
        </a:solidFill>
        <a:ln w="25400" cap="flat" cmpd="sng" algn="ctr">
          <a:noFill/>
          <a:prstDash val="solid"/>
          <a:miter lim="800000"/>
        </a:ln>
        <a:effectLst>
          <a:outerShdw blurRad="40000" dist="20000" dir="5400000" rotWithShape="0">
            <a:srgbClr val="000000">
              <a:alpha val="38000"/>
            </a:srgb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0160" rIns="15240" bIns="10160" numCol="1" spcCol="1270" anchor="ctr" anchorCtr="0">
          <a:noAutofit/>
        </a:bodyPr>
        <a:lstStyle/>
        <a:p>
          <a:pPr marL="0" lvl="0" indent="0" algn="ctr" defTabSz="355600">
            <a:lnSpc>
              <a:spcPct val="90000"/>
            </a:lnSpc>
            <a:spcBef>
              <a:spcPct val="0"/>
            </a:spcBef>
            <a:spcAft>
              <a:spcPct val="35000"/>
            </a:spcAft>
            <a:buNone/>
          </a:pPr>
          <a:r>
            <a:rPr lang="da-DK" sz="800" kern="1200" dirty="0">
              <a:solidFill>
                <a:srgbClr val="FFFFFF"/>
              </a:solidFill>
              <a:latin typeface="+mj-lt"/>
              <a:ea typeface="+mn-ea"/>
              <a:cs typeface="+mn-cs"/>
            </a:rPr>
            <a:t>5. </a:t>
          </a:r>
          <a:r>
            <a:rPr lang="da-DK" sz="800" kern="1200" dirty="0" err="1">
              <a:solidFill>
                <a:srgbClr val="FFFFFF"/>
              </a:solidFill>
              <a:latin typeface="+mj-lt"/>
              <a:ea typeface="+mn-ea"/>
              <a:cs typeface="+mn-cs"/>
            </a:rPr>
            <a:t>Leadership</a:t>
          </a:r>
          <a:endParaRPr lang="da-DK" sz="800" kern="1200" dirty="0">
            <a:solidFill>
              <a:srgbClr val="FFFFFF"/>
            </a:solidFill>
            <a:latin typeface="+mj-lt"/>
            <a:ea typeface="+mn-ea"/>
            <a:cs typeface="+mn-cs"/>
          </a:endParaRPr>
        </a:p>
      </dsp:txBody>
      <dsp:txXfrm>
        <a:off x="1469811" y="15161"/>
        <a:ext cx="1165759" cy="400003"/>
      </dsp:txXfrm>
    </dsp:sp>
    <dsp:sp modelId="{BE6392B3-11F4-43E9-A188-8E8C43404A72}">
      <dsp:nvSpPr>
        <dsp:cNvPr id="0" name=""/>
        <dsp:cNvSpPr/>
      </dsp:nvSpPr>
      <dsp:spPr>
        <a:xfrm>
          <a:off x="1576430" y="427609"/>
          <a:ext cx="119064" cy="389360"/>
        </a:xfrm>
        <a:custGeom>
          <a:avLst/>
          <a:gdLst/>
          <a:ahLst/>
          <a:cxnLst/>
          <a:rect l="0" t="0" r="0" b="0"/>
          <a:pathLst>
            <a:path>
              <a:moveTo>
                <a:pt x="0" y="0"/>
              </a:moveTo>
              <a:lnTo>
                <a:pt x="0" y="389360"/>
              </a:lnTo>
              <a:lnTo>
                <a:pt x="119064" y="389360"/>
              </a:lnTo>
            </a:path>
          </a:pathLst>
        </a:custGeom>
        <a:noFill/>
        <a:ln w="12700" cap="flat" cmpd="sng" algn="ctr">
          <a:solidFill>
            <a:srgbClr val="B8213D"/>
          </a:solidFill>
          <a:prstDash val="solid"/>
          <a:miter lim="800000"/>
        </a:ln>
        <a:effectLst/>
      </dsp:spPr>
      <dsp:style>
        <a:lnRef idx="2">
          <a:scrgbClr r="0" g="0" b="0"/>
        </a:lnRef>
        <a:fillRef idx="0">
          <a:scrgbClr r="0" g="0" b="0"/>
        </a:fillRef>
        <a:effectRef idx="0">
          <a:scrgbClr r="0" g="0" b="0"/>
        </a:effectRef>
        <a:fontRef idx="minor"/>
      </dsp:style>
    </dsp:sp>
    <dsp:sp modelId="{AB23486D-D11B-41F4-9AD7-0D37D78702CB}">
      <dsp:nvSpPr>
        <dsp:cNvPr id="0" name=""/>
        <dsp:cNvSpPr/>
      </dsp:nvSpPr>
      <dsp:spPr>
        <a:xfrm>
          <a:off x="1695495" y="552750"/>
          <a:ext cx="937174" cy="528439"/>
        </a:xfrm>
        <a:prstGeom prst="roundRect">
          <a:avLst>
            <a:gd name="adj" fmla="val 10000"/>
          </a:avLst>
        </a:prstGeom>
        <a:solidFill>
          <a:schemeClr val="bg1"/>
        </a:solidFill>
        <a:ln w="12700" cap="flat" cmpd="sng" algn="ctr">
          <a:solidFill>
            <a:srgbClr val="B8213D"/>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marL="0" lvl="0" indent="0" algn="ctr" defTabSz="355600">
            <a:lnSpc>
              <a:spcPct val="90000"/>
            </a:lnSpc>
            <a:spcBef>
              <a:spcPct val="0"/>
            </a:spcBef>
            <a:spcAft>
              <a:spcPct val="35000"/>
            </a:spcAft>
            <a:buNone/>
          </a:pPr>
          <a:r>
            <a:rPr lang="da-DK" sz="800" kern="1200" dirty="0" err="1">
              <a:latin typeface="+mj-lt"/>
            </a:rPr>
            <a:t>Leadership</a:t>
          </a:r>
          <a:r>
            <a:rPr lang="da-DK" sz="800" kern="1200" dirty="0">
              <a:latin typeface="+mj-lt"/>
            </a:rPr>
            <a:t> and </a:t>
          </a:r>
          <a:r>
            <a:rPr lang="da-DK" sz="800" kern="1200" dirty="0" err="1">
              <a:latin typeface="+mj-lt"/>
            </a:rPr>
            <a:t>commitment</a:t>
          </a:r>
          <a:endParaRPr lang="da-DK" sz="800" kern="1200" dirty="0">
            <a:solidFill>
              <a:srgbClr val="5B6578"/>
            </a:solidFill>
            <a:latin typeface="+mj-lt"/>
          </a:endParaRPr>
        </a:p>
      </dsp:txBody>
      <dsp:txXfrm>
        <a:off x="1710972" y="568227"/>
        <a:ext cx="906220" cy="497485"/>
      </dsp:txXfrm>
    </dsp:sp>
    <dsp:sp modelId="{E24744D3-2AA2-4652-9796-04565FFB0A5A}">
      <dsp:nvSpPr>
        <dsp:cNvPr id="0" name=""/>
        <dsp:cNvSpPr/>
      </dsp:nvSpPr>
      <dsp:spPr>
        <a:xfrm>
          <a:off x="1576430" y="427609"/>
          <a:ext cx="119064" cy="1042941"/>
        </a:xfrm>
        <a:custGeom>
          <a:avLst/>
          <a:gdLst/>
          <a:ahLst/>
          <a:cxnLst/>
          <a:rect l="0" t="0" r="0" b="0"/>
          <a:pathLst>
            <a:path>
              <a:moveTo>
                <a:pt x="0" y="0"/>
              </a:moveTo>
              <a:lnTo>
                <a:pt x="0" y="1042941"/>
              </a:lnTo>
              <a:lnTo>
                <a:pt x="119064" y="1042941"/>
              </a:lnTo>
            </a:path>
          </a:pathLst>
        </a:custGeom>
        <a:noFill/>
        <a:ln w="12700" cap="flat" cmpd="sng" algn="ctr">
          <a:solidFill>
            <a:srgbClr val="B8213D"/>
          </a:solidFill>
          <a:prstDash val="solid"/>
          <a:miter lim="800000"/>
        </a:ln>
        <a:effectLst/>
      </dsp:spPr>
      <dsp:style>
        <a:lnRef idx="2">
          <a:scrgbClr r="0" g="0" b="0"/>
        </a:lnRef>
        <a:fillRef idx="0">
          <a:scrgbClr r="0" g="0" b="0"/>
        </a:fillRef>
        <a:effectRef idx="0">
          <a:scrgbClr r="0" g="0" b="0"/>
        </a:effectRef>
        <a:fontRef idx="minor"/>
      </dsp:style>
    </dsp:sp>
    <dsp:sp modelId="{8928A118-24AB-448B-B811-1CEFEDA2FE74}">
      <dsp:nvSpPr>
        <dsp:cNvPr id="0" name=""/>
        <dsp:cNvSpPr/>
      </dsp:nvSpPr>
      <dsp:spPr>
        <a:xfrm>
          <a:off x="1695495" y="1206330"/>
          <a:ext cx="937174" cy="528439"/>
        </a:xfrm>
        <a:prstGeom prst="roundRect">
          <a:avLst>
            <a:gd name="adj" fmla="val 10000"/>
          </a:avLst>
        </a:prstGeom>
        <a:solidFill>
          <a:schemeClr val="bg1"/>
        </a:solidFill>
        <a:ln w="12700" cap="flat" cmpd="sng" algn="ctr">
          <a:solidFill>
            <a:srgbClr val="B8213D"/>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marL="0" lvl="0" indent="0" algn="ctr" defTabSz="355600">
            <a:lnSpc>
              <a:spcPct val="90000"/>
            </a:lnSpc>
            <a:spcBef>
              <a:spcPct val="0"/>
            </a:spcBef>
            <a:spcAft>
              <a:spcPct val="35000"/>
            </a:spcAft>
            <a:buNone/>
          </a:pPr>
          <a:r>
            <a:rPr lang="da-DK" sz="800" kern="1200" dirty="0">
              <a:latin typeface="+mj-lt"/>
            </a:rPr>
            <a:t>Policy</a:t>
          </a:r>
          <a:endParaRPr lang="da-DK" sz="800" kern="1200" dirty="0">
            <a:solidFill>
              <a:srgbClr val="5B6578"/>
            </a:solidFill>
            <a:latin typeface="+mj-lt"/>
          </a:endParaRPr>
        </a:p>
      </dsp:txBody>
      <dsp:txXfrm>
        <a:off x="1710972" y="1221807"/>
        <a:ext cx="906220" cy="497485"/>
      </dsp:txXfrm>
    </dsp:sp>
    <dsp:sp modelId="{6EA598CA-4F4B-47E1-A48E-4472474796D8}">
      <dsp:nvSpPr>
        <dsp:cNvPr id="0" name=""/>
        <dsp:cNvSpPr/>
      </dsp:nvSpPr>
      <dsp:spPr>
        <a:xfrm>
          <a:off x="1576430" y="427609"/>
          <a:ext cx="119064" cy="1696521"/>
        </a:xfrm>
        <a:custGeom>
          <a:avLst/>
          <a:gdLst/>
          <a:ahLst/>
          <a:cxnLst/>
          <a:rect l="0" t="0" r="0" b="0"/>
          <a:pathLst>
            <a:path>
              <a:moveTo>
                <a:pt x="0" y="0"/>
              </a:moveTo>
              <a:lnTo>
                <a:pt x="0" y="1696521"/>
              </a:lnTo>
              <a:lnTo>
                <a:pt x="119064" y="1696521"/>
              </a:lnTo>
            </a:path>
          </a:pathLst>
        </a:custGeom>
        <a:noFill/>
        <a:ln w="12700" cap="flat" cmpd="sng" algn="ctr">
          <a:solidFill>
            <a:srgbClr val="B8213D"/>
          </a:solidFill>
          <a:prstDash val="solid"/>
          <a:miter lim="800000"/>
        </a:ln>
        <a:effectLst/>
      </dsp:spPr>
      <dsp:style>
        <a:lnRef idx="2">
          <a:scrgbClr r="0" g="0" b="0"/>
        </a:lnRef>
        <a:fillRef idx="0">
          <a:scrgbClr r="0" g="0" b="0"/>
        </a:fillRef>
        <a:effectRef idx="0">
          <a:scrgbClr r="0" g="0" b="0"/>
        </a:effectRef>
        <a:fontRef idx="minor"/>
      </dsp:style>
    </dsp:sp>
    <dsp:sp modelId="{FFFD78A2-CAE3-4FD8-9372-9E3C26325B12}">
      <dsp:nvSpPr>
        <dsp:cNvPr id="0" name=""/>
        <dsp:cNvSpPr/>
      </dsp:nvSpPr>
      <dsp:spPr>
        <a:xfrm>
          <a:off x="1695495" y="1859911"/>
          <a:ext cx="937174" cy="528439"/>
        </a:xfrm>
        <a:prstGeom prst="roundRect">
          <a:avLst>
            <a:gd name="adj" fmla="val 10000"/>
          </a:avLst>
        </a:prstGeom>
        <a:solidFill>
          <a:schemeClr val="bg1"/>
        </a:solidFill>
        <a:ln w="12700" cap="flat" cmpd="sng" algn="ctr">
          <a:solidFill>
            <a:srgbClr val="B8213D"/>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marL="0" lvl="0" indent="0" algn="ctr" defTabSz="355600">
            <a:lnSpc>
              <a:spcPct val="90000"/>
            </a:lnSpc>
            <a:spcBef>
              <a:spcPct val="0"/>
            </a:spcBef>
            <a:spcAft>
              <a:spcPct val="35000"/>
            </a:spcAft>
            <a:buNone/>
          </a:pPr>
          <a:r>
            <a:rPr lang="en-US" sz="800" kern="1200" dirty="0">
              <a:latin typeface="+mj-lt"/>
            </a:rPr>
            <a:t>Roles, responsibilities and authorities in the organization</a:t>
          </a:r>
          <a:endParaRPr lang="da-DK" sz="800" kern="1200" dirty="0">
            <a:solidFill>
              <a:srgbClr val="5B6578"/>
            </a:solidFill>
            <a:latin typeface="+mj-lt"/>
          </a:endParaRPr>
        </a:p>
      </dsp:txBody>
      <dsp:txXfrm>
        <a:off x="1710972" y="1875388"/>
        <a:ext cx="906220" cy="497485"/>
      </dsp:txXfrm>
    </dsp:sp>
    <dsp:sp modelId="{EB8349A2-A7DC-4522-9FA2-1C54900AE88C}">
      <dsp:nvSpPr>
        <dsp:cNvPr id="0" name=""/>
        <dsp:cNvSpPr/>
      </dsp:nvSpPr>
      <dsp:spPr>
        <a:xfrm>
          <a:off x="2898297" y="2716"/>
          <a:ext cx="1190649" cy="424893"/>
        </a:xfrm>
        <a:prstGeom prst="roundRect">
          <a:avLst>
            <a:gd name="adj" fmla="val 10000"/>
          </a:avLst>
        </a:prstGeom>
        <a:solidFill>
          <a:schemeClr val="tx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0160" rIns="15240" bIns="10160" numCol="1" spcCol="1270" anchor="ctr" anchorCtr="0">
          <a:noAutofit/>
        </a:bodyPr>
        <a:lstStyle/>
        <a:p>
          <a:pPr marL="0" lvl="0" indent="0" algn="ctr" defTabSz="355600">
            <a:lnSpc>
              <a:spcPct val="90000"/>
            </a:lnSpc>
            <a:spcBef>
              <a:spcPct val="0"/>
            </a:spcBef>
            <a:spcAft>
              <a:spcPct val="35000"/>
            </a:spcAft>
            <a:buNone/>
          </a:pPr>
          <a:r>
            <a:rPr lang="da-DK" sz="800" kern="1200" dirty="0">
              <a:latin typeface="+mj-lt"/>
            </a:rPr>
            <a:t>6. Planning</a:t>
          </a:r>
          <a:endParaRPr lang="da-DK" sz="800" kern="1200" dirty="0">
            <a:solidFill>
              <a:schemeClr val="bg1"/>
            </a:solidFill>
            <a:latin typeface="+mj-lt"/>
          </a:endParaRPr>
        </a:p>
      </dsp:txBody>
      <dsp:txXfrm>
        <a:off x="2910742" y="15161"/>
        <a:ext cx="1165759" cy="400003"/>
      </dsp:txXfrm>
    </dsp:sp>
    <dsp:sp modelId="{E214AF95-7183-4286-95E2-D586C3BCD342}">
      <dsp:nvSpPr>
        <dsp:cNvPr id="0" name=""/>
        <dsp:cNvSpPr/>
      </dsp:nvSpPr>
      <dsp:spPr>
        <a:xfrm>
          <a:off x="3017362" y="427609"/>
          <a:ext cx="119064" cy="389360"/>
        </a:xfrm>
        <a:custGeom>
          <a:avLst/>
          <a:gdLst/>
          <a:ahLst/>
          <a:cxnLst/>
          <a:rect l="0" t="0" r="0" b="0"/>
          <a:pathLst>
            <a:path>
              <a:moveTo>
                <a:pt x="0" y="0"/>
              </a:moveTo>
              <a:lnTo>
                <a:pt x="0" y="389360"/>
              </a:lnTo>
              <a:lnTo>
                <a:pt x="119064" y="389360"/>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A67B764A-78D7-4923-8677-01FEC4311339}">
      <dsp:nvSpPr>
        <dsp:cNvPr id="0" name=""/>
        <dsp:cNvSpPr/>
      </dsp:nvSpPr>
      <dsp:spPr>
        <a:xfrm>
          <a:off x="3136427" y="552750"/>
          <a:ext cx="937174" cy="528439"/>
        </a:xfrm>
        <a:prstGeom prst="roundRect">
          <a:avLst>
            <a:gd name="adj" fmla="val 10000"/>
          </a:avLst>
        </a:prstGeom>
        <a:solidFill>
          <a:schemeClr val="bg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marL="0" lvl="0" indent="0" algn="ctr" defTabSz="355600">
            <a:lnSpc>
              <a:spcPct val="90000"/>
            </a:lnSpc>
            <a:spcBef>
              <a:spcPct val="0"/>
            </a:spcBef>
            <a:spcAft>
              <a:spcPts val="42"/>
            </a:spcAft>
            <a:buNone/>
          </a:pPr>
          <a:r>
            <a:rPr lang="en-US" sz="800" kern="1200" dirty="0">
              <a:latin typeface="+mj-lt"/>
            </a:rPr>
            <a:t>Actions to address 
risks and opportunities</a:t>
          </a:r>
          <a:endParaRPr lang="da-DK" sz="800" kern="1200" dirty="0">
            <a:solidFill>
              <a:srgbClr val="5B6578"/>
            </a:solidFill>
            <a:latin typeface="+mj-lt"/>
          </a:endParaRPr>
        </a:p>
      </dsp:txBody>
      <dsp:txXfrm>
        <a:off x="3151904" y="568227"/>
        <a:ext cx="906220" cy="497485"/>
      </dsp:txXfrm>
    </dsp:sp>
    <dsp:sp modelId="{53B69FB8-CDA9-409F-B603-39B0B44BA23D}">
      <dsp:nvSpPr>
        <dsp:cNvPr id="0" name=""/>
        <dsp:cNvSpPr/>
      </dsp:nvSpPr>
      <dsp:spPr>
        <a:xfrm>
          <a:off x="3017362" y="427609"/>
          <a:ext cx="119064" cy="1042941"/>
        </a:xfrm>
        <a:custGeom>
          <a:avLst/>
          <a:gdLst/>
          <a:ahLst/>
          <a:cxnLst/>
          <a:rect l="0" t="0" r="0" b="0"/>
          <a:pathLst>
            <a:path>
              <a:moveTo>
                <a:pt x="0" y="0"/>
              </a:moveTo>
              <a:lnTo>
                <a:pt x="0" y="1042941"/>
              </a:lnTo>
              <a:lnTo>
                <a:pt x="119064" y="1042941"/>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1F761CC2-5FA1-4F1E-BE5A-70948AB214B9}">
      <dsp:nvSpPr>
        <dsp:cNvPr id="0" name=""/>
        <dsp:cNvSpPr/>
      </dsp:nvSpPr>
      <dsp:spPr>
        <a:xfrm>
          <a:off x="3136427" y="1206330"/>
          <a:ext cx="937174" cy="528439"/>
        </a:xfrm>
        <a:prstGeom prst="roundRect">
          <a:avLst>
            <a:gd name="adj" fmla="val 10000"/>
          </a:avLst>
        </a:prstGeom>
        <a:solidFill>
          <a:schemeClr val="bg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marL="0" lvl="0" indent="0" algn="ctr" defTabSz="355600">
            <a:lnSpc>
              <a:spcPct val="90000"/>
            </a:lnSpc>
            <a:spcBef>
              <a:spcPct val="0"/>
            </a:spcBef>
            <a:spcAft>
              <a:spcPct val="35000"/>
            </a:spcAft>
            <a:buNone/>
          </a:pPr>
          <a:r>
            <a:rPr lang="en-US" sz="800" kern="1200" dirty="0">
              <a:latin typeface="+mj-lt"/>
            </a:rPr>
            <a:t>Quality goals and planning to achieve them</a:t>
          </a:r>
          <a:endParaRPr lang="da-DK" sz="800" kern="1200" dirty="0">
            <a:solidFill>
              <a:srgbClr val="5B6578"/>
            </a:solidFill>
            <a:latin typeface="+mj-lt"/>
          </a:endParaRPr>
        </a:p>
      </dsp:txBody>
      <dsp:txXfrm>
        <a:off x="3151904" y="1221807"/>
        <a:ext cx="906220" cy="497485"/>
      </dsp:txXfrm>
    </dsp:sp>
    <dsp:sp modelId="{09076A17-067F-4FDE-BE93-0A962A056EB4}">
      <dsp:nvSpPr>
        <dsp:cNvPr id="0" name=""/>
        <dsp:cNvSpPr/>
      </dsp:nvSpPr>
      <dsp:spPr>
        <a:xfrm>
          <a:off x="3017362" y="427609"/>
          <a:ext cx="119064" cy="1696521"/>
        </a:xfrm>
        <a:custGeom>
          <a:avLst/>
          <a:gdLst/>
          <a:ahLst/>
          <a:cxnLst/>
          <a:rect l="0" t="0" r="0" b="0"/>
          <a:pathLst>
            <a:path>
              <a:moveTo>
                <a:pt x="0" y="0"/>
              </a:moveTo>
              <a:lnTo>
                <a:pt x="0" y="1696521"/>
              </a:lnTo>
              <a:lnTo>
                <a:pt x="119064" y="1696521"/>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1F9A1AD8-D4B5-4B18-B351-067D9C847162}">
      <dsp:nvSpPr>
        <dsp:cNvPr id="0" name=""/>
        <dsp:cNvSpPr/>
      </dsp:nvSpPr>
      <dsp:spPr>
        <a:xfrm>
          <a:off x="3136427" y="1859911"/>
          <a:ext cx="937174" cy="528439"/>
        </a:xfrm>
        <a:prstGeom prst="roundRect">
          <a:avLst>
            <a:gd name="adj" fmla="val 10000"/>
          </a:avLst>
        </a:prstGeom>
        <a:solidFill>
          <a:schemeClr val="bg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marL="0" lvl="0" indent="0" algn="ctr" defTabSz="355600">
            <a:lnSpc>
              <a:spcPct val="90000"/>
            </a:lnSpc>
            <a:spcBef>
              <a:spcPct val="0"/>
            </a:spcBef>
            <a:spcAft>
              <a:spcPct val="35000"/>
            </a:spcAft>
            <a:buNone/>
          </a:pPr>
          <a:r>
            <a:rPr lang="da-DK" sz="800" kern="1200" dirty="0">
              <a:latin typeface="+mj-lt"/>
            </a:rPr>
            <a:t>Planning </a:t>
          </a:r>
          <a:r>
            <a:rPr lang="da-DK" sz="800" kern="1200" dirty="0" err="1">
              <a:latin typeface="+mj-lt"/>
            </a:rPr>
            <a:t>changes</a:t>
          </a:r>
          <a:endParaRPr lang="da-DK" sz="800" kern="1200" dirty="0">
            <a:solidFill>
              <a:srgbClr val="5B6578"/>
            </a:solidFill>
            <a:latin typeface="+mj-lt"/>
          </a:endParaRPr>
        </a:p>
      </dsp:txBody>
      <dsp:txXfrm>
        <a:off x="3151904" y="1875388"/>
        <a:ext cx="906220" cy="497485"/>
      </dsp:txXfrm>
    </dsp:sp>
    <dsp:sp modelId="{77C5E8A9-ACCA-489E-8E5C-1C6262A35F66}">
      <dsp:nvSpPr>
        <dsp:cNvPr id="0" name=""/>
        <dsp:cNvSpPr/>
      </dsp:nvSpPr>
      <dsp:spPr>
        <a:xfrm>
          <a:off x="4339228" y="2716"/>
          <a:ext cx="1190649" cy="424893"/>
        </a:xfrm>
        <a:prstGeom prst="roundRect">
          <a:avLst>
            <a:gd name="adj" fmla="val 10000"/>
          </a:avLst>
        </a:prstGeom>
        <a:solidFill>
          <a:srgbClr val="A7B0B5"/>
        </a:solidFill>
        <a:ln w="12700" cap="flat" cmpd="sng" algn="ctr">
          <a:solidFill>
            <a:srgbClr val="A7B0B5"/>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0160" rIns="15240" bIns="10160" numCol="1" spcCol="1270" anchor="ctr" anchorCtr="0">
          <a:noAutofit/>
        </a:bodyPr>
        <a:lstStyle/>
        <a:p>
          <a:pPr marL="0" lvl="0" indent="0" algn="ctr" defTabSz="355600">
            <a:lnSpc>
              <a:spcPct val="90000"/>
            </a:lnSpc>
            <a:spcBef>
              <a:spcPct val="0"/>
            </a:spcBef>
            <a:spcAft>
              <a:spcPct val="35000"/>
            </a:spcAft>
            <a:buNone/>
          </a:pPr>
          <a:r>
            <a:rPr lang="da-DK" sz="800" kern="1200" dirty="0">
              <a:latin typeface="+mj-lt"/>
            </a:rPr>
            <a:t>7. Support </a:t>
          </a:r>
          <a:r>
            <a:rPr lang="da-DK" sz="800" kern="1200" dirty="0" err="1">
              <a:latin typeface="+mj-lt"/>
            </a:rPr>
            <a:t>activities</a:t>
          </a:r>
          <a:r>
            <a:rPr lang="da-DK" sz="800" kern="1200" dirty="0">
              <a:latin typeface="+mj-lt"/>
            </a:rPr>
            <a:t> and </a:t>
          </a:r>
          <a:r>
            <a:rPr lang="da-DK" sz="800" kern="1200" dirty="0" err="1">
              <a:latin typeface="+mj-lt"/>
            </a:rPr>
            <a:t>functions</a:t>
          </a:r>
          <a:endParaRPr lang="da-DK" sz="800" kern="1200" dirty="0">
            <a:solidFill>
              <a:schemeClr val="bg1"/>
            </a:solidFill>
            <a:latin typeface="+mj-lt"/>
          </a:endParaRPr>
        </a:p>
      </dsp:txBody>
      <dsp:txXfrm>
        <a:off x="4351673" y="15161"/>
        <a:ext cx="1165759" cy="400003"/>
      </dsp:txXfrm>
    </dsp:sp>
    <dsp:sp modelId="{64BE45B1-39E1-4927-AE67-34950D3C62D2}">
      <dsp:nvSpPr>
        <dsp:cNvPr id="0" name=""/>
        <dsp:cNvSpPr/>
      </dsp:nvSpPr>
      <dsp:spPr>
        <a:xfrm>
          <a:off x="4458293" y="427609"/>
          <a:ext cx="119064" cy="389360"/>
        </a:xfrm>
        <a:custGeom>
          <a:avLst/>
          <a:gdLst/>
          <a:ahLst/>
          <a:cxnLst/>
          <a:rect l="0" t="0" r="0" b="0"/>
          <a:pathLst>
            <a:path>
              <a:moveTo>
                <a:pt x="0" y="0"/>
              </a:moveTo>
              <a:lnTo>
                <a:pt x="0" y="389360"/>
              </a:lnTo>
              <a:lnTo>
                <a:pt x="119064" y="389360"/>
              </a:lnTo>
            </a:path>
          </a:pathLst>
        </a:custGeom>
        <a:noFill/>
        <a:ln w="12700" cap="flat" cmpd="sng" algn="ctr">
          <a:solidFill>
            <a:srgbClr val="A7B0B5"/>
          </a:solidFill>
          <a:prstDash val="solid"/>
          <a:miter lim="800000"/>
        </a:ln>
        <a:effectLst/>
      </dsp:spPr>
      <dsp:style>
        <a:lnRef idx="2">
          <a:scrgbClr r="0" g="0" b="0"/>
        </a:lnRef>
        <a:fillRef idx="0">
          <a:scrgbClr r="0" g="0" b="0"/>
        </a:fillRef>
        <a:effectRef idx="0">
          <a:scrgbClr r="0" g="0" b="0"/>
        </a:effectRef>
        <a:fontRef idx="minor"/>
      </dsp:style>
    </dsp:sp>
    <dsp:sp modelId="{9F448978-500F-4550-84A0-CEF705B863F4}">
      <dsp:nvSpPr>
        <dsp:cNvPr id="0" name=""/>
        <dsp:cNvSpPr/>
      </dsp:nvSpPr>
      <dsp:spPr>
        <a:xfrm>
          <a:off x="4577358" y="552750"/>
          <a:ext cx="937174" cy="528439"/>
        </a:xfrm>
        <a:prstGeom prst="roundRect">
          <a:avLst>
            <a:gd name="adj" fmla="val 10000"/>
          </a:avLst>
        </a:prstGeom>
        <a:solidFill>
          <a:schemeClr val="bg1"/>
        </a:solidFill>
        <a:ln w="12700" cap="flat" cmpd="sng" algn="ctr">
          <a:solidFill>
            <a:srgbClr val="A7B0B5"/>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marL="0" lvl="0" indent="0" algn="ctr" defTabSz="355600">
            <a:lnSpc>
              <a:spcPct val="90000"/>
            </a:lnSpc>
            <a:spcBef>
              <a:spcPct val="0"/>
            </a:spcBef>
            <a:spcAft>
              <a:spcPct val="35000"/>
            </a:spcAft>
            <a:buNone/>
          </a:pPr>
          <a:r>
            <a:rPr lang="da-DK" sz="800" kern="1200" dirty="0">
              <a:latin typeface="+mj-lt"/>
            </a:rPr>
            <a:t>Resources
</a:t>
          </a:r>
          <a:endParaRPr lang="da-DK" sz="800" kern="1200" dirty="0">
            <a:solidFill>
              <a:srgbClr val="5B6578"/>
            </a:solidFill>
            <a:latin typeface="+mj-lt"/>
          </a:endParaRPr>
        </a:p>
      </dsp:txBody>
      <dsp:txXfrm>
        <a:off x="4592835" y="568227"/>
        <a:ext cx="906220" cy="497485"/>
      </dsp:txXfrm>
    </dsp:sp>
    <dsp:sp modelId="{0F737E24-05F1-4CB7-8EE5-6492B52FAD6A}">
      <dsp:nvSpPr>
        <dsp:cNvPr id="0" name=""/>
        <dsp:cNvSpPr/>
      </dsp:nvSpPr>
      <dsp:spPr>
        <a:xfrm>
          <a:off x="4458293" y="427609"/>
          <a:ext cx="119064" cy="1042941"/>
        </a:xfrm>
        <a:custGeom>
          <a:avLst/>
          <a:gdLst/>
          <a:ahLst/>
          <a:cxnLst/>
          <a:rect l="0" t="0" r="0" b="0"/>
          <a:pathLst>
            <a:path>
              <a:moveTo>
                <a:pt x="0" y="0"/>
              </a:moveTo>
              <a:lnTo>
                <a:pt x="0" y="1042941"/>
              </a:lnTo>
              <a:lnTo>
                <a:pt x="119064" y="1042941"/>
              </a:lnTo>
            </a:path>
          </a:pathLst>
        </a:custGeom>
        <a:noFill/>
        <a:ln w="12700" cap="flat" cmpd="sng" algn="ctr">
          <a:solidFill>
            <a:srgbClr val="A7B0B5"/>
          </a:solidFill>
          <a:prstDash val="solid"/>
          <a:miter lim="800000"/>
        </a:ln>
        <a:effectLst/>
      </dsp:spPr>
      <dsp:style>
        <a:lnRef idx="2">
          <a:scrgbClr r="0" g="0" b="0"/>
        </a:lnRef>
        <a:fillRef idx="0">
          <a:scrgbClr r="0" g="0" b="0"/>
        </a:fillRef>
        <a:effectRef idx="0">
          <a:scrgbClr r="0" g="0" b="0"/>
        </a:effectRef>
        <a:fontRef idx="minor"/>
      </dsp:style>
    </dsp:sp>
    <dsp:sp modelId="{24A1E4AB-5D01-4118-82C8-4765F2BF37E7}">
      <dsp:nvSpPr>
        <dsp:cNvPr id="0" name=""/>
        <dsp:cNvSpPr/>
      </dsp:nvSpPr>
      <dsp:spPr>
        <a:xfrm>
          <a:off x="4577358" y="1206330"/>
          <a:ext cx="937174" cy="528439"/>
        </a:xfrm>
        <a:prstGeom prst="roundRect">
          <a:avLst>
            <a:gd name="adj" fmla="val 10000"/>
          </a:avLst>
        </a:prstGeom>
        <a:solidFill>
          <a:schemeClr val="bg1"/>
        </a:solidFill>
        <a:ln w="12700" cap="flat" cmpd="sng" algn="ctr">
          <a:solidFill>
            <a:srgbClr val="A7B0B5"/>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marL="0" lvl="0" indent="0" algn="ctr" defTabSz="355600">
            <a:lnSpc>
              <a:spcPct val="90000"/>
            </a:lnSpc>
            <a:spcBef>
              <a:spcPct val="0"/>
            </a:spcBef>
            <a:spcAft>
              <a:spcPct val="35000"/>
            </a:spcAft>
            <a:buNone/>
          </a:pPr>
          <a:r>
            <a:rPr lang="da-DK" sz="800" kern="1200" dirty="0" err="1">
              <a:latin typeface="+mj-lt"/>
            </a:rPr>
            <a:t>Competence</a:t>
          </a:r>
          <a:endParaRPr lang="da-DK" sz="800" kern="1200" dirty="0">
            <a:solidFill>
              <a:srgbClr val="5B6578"/>
            </a:solidFill>
            <a:latin typeface="+mj-lt"/>
          </a:endParaRPr>
        </a:p>
      </dsp:txBody>
      <dsp:txXfrm>
        <a:off x="4592835" y="1221807"/>
        <a:ext cx="906220" cy="497485"/>
      </dsp:txXfrm>
    </dsp:sp>
    <dsp:sp modelId="{A0F1F862-B7B2-4461-A2DE-E5C0D1320D7A}">
      <dsp:nvSpPr>
        <dsp:cNvPr id="0" name=""/>
        <dsp:cNvSpPr/>
      </dsp:nvSpPr>
      <dsp:spPr>
        <a:xfrm>
          <a:off x="4458293" y="427609"/>
          <a:ext cx="119064" cy="1696521"/>
        </a:xfrm>
        <a:custGeom>
          <a:avLst/>
          <a:gdLst/>
          <a:ahLst/>
          <a:cxnLst/>
          <a:rect l="0" t="0" r="0" b="0"/>
          <a:pathLst>
            <a:path>
              <a:moveTo>
                <a:pt x="0" y="0"/>
              </a:moveTo>
              <a:lnTo>
                <a:pt x="0" y="1696521"/>
              </a:lnTo>
              <a:lnTo>
                <a:pt x="119064" y="1696521"/>
              </a:lnTo>
            </a:path>
          </a:pathLst>
        </a:custGeom>
        <a:noFill/>
        <a:ln w="12700" cap="flat" cmpd="sng" algn="ctr">
          <a:solidFill>
            <a:srgbClr val="A7B0B5"/>
          </a:solidFill>
          <a:prstDash val="solid"/>
          <a:miter lim="800000"/>
        </a:ln>
        <a:effectLst/>
      </dsp:spPr>
      <dsp:style>
        <a:lnRef idx="2">
          <a:scrgbClr r="0" g="0" b="0"/>
        </a:lnRef>
        <a:fillRef idx="0">
          <a:scrgbClr r="0" g="0" b="0"/>
        </a:fillRef>
        <a:effectRef idx="0">
          <a:scrgbClr r="0" g="0" b="0"/>
        </a:effectRef>
        <a:fontRef idx="minor"/>
      </dsp:style>
    </dsp:sp>
    <dsp:sp modelId="{EB9CEF10-30AB-4FEA-8F3D-9E2CA5597C59}">
      <dsp:nvSpPr>
        <dsp:cNvPr id="0" name=""/>
        <dsp:cNvSpPr/>
      </dsp:nvSpPr>
      <dsp:spPr>
        <a:xfrm>
          <a:off x="4577358" y="1859911"/>
          <a:ext cx="937174" cy="528439"/>
        </a:xfrm>
        <a:prstGeom prst="roundRect">
          <a:avLst>
            <a:gd name="adj" fmla="val 10000"/>
          </a:avLst>
        </a:prstGeom>
        <a:solidFill>
          <a:schemeClr val="bg1"/>
        </a:solidFill>
        <a:ln w="12700" cap="flat" cmpd="sng" algn="ctr">
          <a:solidFill>
            <a:srgbClr val="A7B0B5"/>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marL="0" lvl="0" indent="0" algn="ctr" defTabSz="355600">
            <a:lnSpc>
              <a:spcPct val="90000"/>
            </a:lnSpc>
            <a:spcBef>
              <a:spcPct val="0"/>
            </a:spcBef>
            <a:spcAft>
              <a:spcPct val="35000"/>
            </a:spcAft>
            <a:buNone/>
          </a:pPr>
          <a:r>
            <a:rPr lang="da-DK" sz="800" kern="1200" dirty="0" err="1">
              <a:latin typeface="+mj-lt"/>
            </a:rPr>
            <a:t>Awareness</a:t>
          </a:r>
          <a:endParaRPr lang="da-DK" sz="800" kern="1200" dirty="0">
            <a:solidFill>
              <a:srgbClr val="5B6578"/>
            </a:solidFill>
            <a:latin typeface="+mj-lt"/>
          </a:endParaRPr>
        </a:p>
      </dsp:txBody>
      <dsp:txXfrm>
        <a:off x="4592835" y="1875388"/>
        <a:ext cx="906220" cy="497485"/>
      </dsp:txXfrm>
    </dsp:sp>
    <dsp:sp modelId="{8C742977-BD00-4ED0-AED0-26A8EDB356EC}">
      <dsp:nvSpPr>
        <dsp:cNvPr id="0" name=""/>
        <dsp:cNvSpPr/>
      </dsp:nvSpPr>
      <dsp:spPr>
        <a:xfrm>
          <a:off x="4458293" y="427609"/>
          <a:ext cx="119064" cy="2350101"/>
        </a:xfrm>
        <a:custGeom>
          <a:avLst/>
          <a:gdLst/>
          <a:ahLst/>
          <a:cxnLst/>
          <a:rect l="0" t="0" r="0" b="0"/>
          <a:pathLst>
            <a:path>
              <a:moveTo>
                <a:pt x="0" y="0"/>
              </a:moveTo>
              <a:lnTo>
                <a:pt x="0" y="2350101"/>
              </a:lnTo>
              <a:lnTo>
                <a:pt x="119064" y="2350101"/>
              </a:lnTo>
            </a:path>
          </a:pathLst>
        </a:custGeom>
        <a:noFill/>
        <a:ln w="12700" cap="flat" cmpd="sng" algn="ctr">
          <a:solidFill>
            <a:srgbClr val="A7B0B5"/>
          </a:solidFill>
          <a:prstDash val="solid"/>
          <a:miter lim="800000"/>
        </a:ln>
        <a:effectLst/>
      </dsp:spPr>
      <dsp:style>
        <a:lnRef idx="2">
          <a:scrgbClr r="0" g="0" b="0"/>
        </a:lnRef>
        <a:fillRef idx="0">
          <a:scrgbClr r="0" g="0" b="0"/>
        </a:fillRef>
        <a:effectRef idx="0">
          <a:scrgbClr r="0" g="0" b="0"/>
        </a:effectRef>
        <a:fontRef idx="minor"/>
      </dsp:style>
    </dsp:sp>
    <dsp:sp modelId="{A89E404A-A845-45BF-A601-A0896911C9E4}">
      <dsp:nvSpPr>
        <dsp:cNvPr id="0" name=""/>
        <dsp:cNvSpPr/>
      </dsp:nvSpPr>
      <dsp:spPr>
        <a:xfrm>
          <a:off x="4577358" y="2513491"/>
          <a:ext cx="937174" cy="528439"/>
        </a:xfrm>
        <a:prstGeom prst="roundRect">
          <a:avLst>
            <a:gd name="adj" fmla="val 10000"/>
          </a:avLst>
        </a:prstGeom>
        <a:solidFill>
          <a:schemeClr val="bg1"/>
        </a:solidFill>
        <a:ln w="12700" cap="flat" cmpd="sng" algn="ctr">
          <a:solidFill>
            <a:srgbClr val="A7B0B5"/>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marL="0" lvl="0" indent="0" algn="ctr" defTabSz="355600">
            <a:lnSpc>
              <a:spcPct val="90000"/>
            </a:lnSpc>
            <a:spcBef>
              <a:spcPct val="0"/>
            </a:spcBef>
            <a:spcAft>
              <a:spcPct val="35000"/>
            </a:spcAft>
            <a:buNone/>
          </a:pPr>
          <a:r>
            <a:rPr lang="da-DK" sz="800" kern="1200" dirty="0" err="1">
              <a:latin typeface="+mj-lt"/>
            </a:rPr>
            <a:t>Communication</a:t>
          </a:r>
          <a:endParaRPr lang="da-DK" sz="800" kern="1200" dirty="0">
            <a:solidFill>
              <a:srgbClr val="5B6578"/>
            </a:solidFill>
            <a:latin typeface="+mj-lt"/>
          </a:endParaRPr>
        </a:p>
      </dsp:txBody>
      <dsp:txXfrm>
        <a:off x="4592835" y="2528968"/>
        <a:ext cx="906220" cy="497485"/>
      </dsp:txXfrm>
    </dsp:sp>
    <dsp:sp modelId="{0262E457-330C-4F06-B84D-797BE89451DA}">
      <dsp:nvSpPr>
        <dsp:cNvPr id="0" name=""/>
        <dsp:cNvSpPr/>
      </dsp:nvSpPr>
      <dsp:spPr>
        <a:xfrm>
          <a:off x="4458293" y="427609"/>
          <a:ext cx="119064" cy="3003682"/>
        </a:xfrm>
        <a:custGeom>
          <a:avLst/>
          <a:gdLst/>
          <a:ahLst/>
          <a:cxnLst/>
          <a:rect l="0" t="0" r="0" b="0"/>
          <a:pathLst>
            <a:path>
              <a:moveTo>
                <a:pt x="0" y="0"/>
              </a:moveTo>
              <a:lnTo>
                <a:pt x="0" y="3003682"/>
              </a:lnTo>
              <a:lnTo>
                <a:pt x="119064" y="3003682"/>
              </a:lnTo>
            </a:path>
          </a:pathLst>
        </a:custGeom>
        <a:noFill/>
        <a:ln w="12700" cap="flat" cmpd="sng" algn="ctr">
          <a:solidFill>
            <a:srgbClr val="A7B0B5"/>
          </a:solidFill>
          <a:prstDash val="solid"/>
          <a:miter lim="800000"/>
        </a:ln>
        <a:effectLst/>
      </dsp:spPr>
      <dsp:style>
        <a:lnRef idx="2">
          <a:scrgbClr r="0" g="0" b="0"/>
        </a:lnRef>
        <a:fillRef idx="0">
          <a:scrgbClr r="0" g="0" b="0"/>
        </a:fillRef>
        <a:effectRef idx="0">
          <a:scrgbClr r="0" g="0" b="0"/>
        </a:effectRef>
        <a:fontRef idx="minor"/>
      </dsp:style>
    </dsp:sp>
    <dsp:sp modelId="{12D247ED-DCD5-43F9-82C6-55E091359F4B}">
      <dsp:nvSpPr>
        <dsp:cNvPr id="0" name=""/>
        <dsp:cNvSpPr/>
      </dsp:nvSpPr>
      <dsp:spPr>
        <a:xfrm>
          <a:off x="4577358" y="3167072"/>
          <a:ext cx="937174" cy="528439"/>
        </a:xfrm>
        <a:prstGeom prst="roundRect">
          <a:avLst>
            <a:gd name="adj" fmla="val 10000"/>
          </a:avLst>
        </a:prstGeom>
        <a:solidFill>
          <a:schemeClr val="bg1"/>
        </a:solidFill>
        <a:ln w="12700" cap="flat" cmpd="sng" algn="ctr">
          <a:solidFill>
            <a:srgbClr val="A7B0B5"/>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marL="0" lvl="0" indent="0" algn="ctr" defTabSz="355600">
            <a:lnSpc>
              <a:spcPct val="90000"/>
            </a:lnSpc>
            <a:spcBef>
              <a:spcPct val="0"/>
            </a:spcBef>
            <a:spcAft>
              <a:spcPct val="35000"/>
            </a:spcAft>
            <a:buNone/>
          </a:pPr>
          <a:r>
            <a:rPr lang="da-DK" sz="800" kern="1200" dirty="0" err="1">
              <a:latin typeface="+mj-lt"/>
            </a:rPr>
            <a:t>Documented</a:t>
          </a:r>
          <a:r>
            <a:rPr lang="da-DK" sz="800" kern="1200" dirty="0">
              <a:latin typeface="+mj-lt"/>
            </a:rPr>
            <a:t> information
</a:t>
          </a:r>
          <a:endParaRPr lang="da-DK" sz="800" kern="1200" dirty="0">
            <a:solidFill>
              <a:srgbClr val="5B6578"/>
            </a:solidFill>
            <a:latin typeface="+mj-lt"/>
          </a:endParaRPr>
        </a:p>
      </dsp:txBody>
      <dsp:txXfrm>
        <a:off x="4592835" y="3182549"/>
        <a:ext cx="906220" cy="497485"/>
      </dsp:txXfrm>
    </dsp:sp>
    <dsp:sp modelId="{07EDAC42-2A7D-43F5-86D1-09E1415B3500}">
      <dsp:nvSpPr>
        <dsp:cNvPr id="0" name=""/>
        <dsp:cNvSpPr/>
      </dsp:nvSpPr>
      <dsp:spPr>
        <a:xfrm>
          <a:off x="5780159" y="2716"/>
          <a:ext cx="1190649" cy="424893"/>
        </a:xfrm>
        <a:prstGeom prst="roundRect">
          <a:avLst>
            <a:gd name="adj" fmla="val 10000"/>
          </a:avLst>
        </a:prstGeom>
        <a:solidFill>
          <a:srgbClr val="A7B0B5"/>
        </a:solidFill>
        <a:ln w="12700" cap="flat" cmpd="sng" algn="ctr">
          <a:solidFill>
            <a:srgbClr val="A7B0B5"/>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0160" rIns="15240" bIns="10160" numCol="1" spcCol="1270" anchor="ctr" anchorCtr="0">
          <a:noAutofit/>
        </a:bodyPr>
        <a:lstStyle/>
        <a:p>
          <a:pPr marL="0" lvl="0" indent="0" algn="ctr" defTabSz="355600">
            <a:lnSpc>
              <a:spcPct val="90000"/>
            </a:lnSpc>
            <a:spcBef>
              <a:spcPct val="0"/>
            </a:spcBef>
            <a:spcAft>
              <a:spcPct val="35000"/>
            </a:spcAft>
            <a:buNone/>
          </a:pPr>
          <a:r>
            <a:rPr lang="da-DK" sz="800" kern="1200" dirty="0">
              <a:latin typeface="+mj-lt"/>
            </a:rPr>
            <a:t>8. Operation</a:t>
          </a:r>
        </a:p>
      </dsp:txBody>
      <dsp:txXfrm>
        <a:off x="5792604" y="15161"/>
        <a:ext cx="1165759" cy="400003"/>
      </dsp:txXfrm>
    </dsp:sp>
    <dsp:sp modelId="{4387D9DA-456C-49BA-BB1C-667F5DFE44EB}">
      <dsp:nvSpPr>
        <dsp:cNvPr id="0" name=""/>
        <dsp:cNvSpPr/>
      </dsp:nvSpPr>
      <dsp:spPr>
        <a:xfrm>
          <a:off x="5899224" y="427609"/>
          <a:ext cx="119064" cy="389360"/>
        </a:xfrm>
        <a:custGeom>
          <a:avLst/>
          <a:gdLst/>
          <a:ahLst/>
          <a:cxnLst/>
          <a:rect l="0" t="0" r="0" b="0"/>
          <a:pathLst>
            <a:path>
              <a:moveTo>
                <a:pt x="0" y="0"/>
              </a:moveTo>
              <a:lnTo>
                <a:pt x="0" y="389360"/>
              </a:lnTo>
              <a:lnTo>
                <a:pt x="119064" y="389360"/>
              </a:lnTo>
            </a:path>
          </a:pathLst>
        </a:custGeom>
        <a:noFill/>
        <a:ln w="12700" cap="flat" cmpd="sng" algn="ctr">
          <a:solidFill>
            <a:srgbClr val="A7B0B5"/>
          </a:solidFill>
          <a:prstDash val="solid"/>
          <a:miter lim="800000"/>
        </a:ln>
        <a:effectLst/>
      </dsp:spPr>
      <dsp:style>
        <a:lnRef idx="2">
          <a:scrgbClr r="0" g="0" b="0"/>
        </a:lnRef>
        <a:fillRef idx="0">
          <a:scrgbClr r="0" g="0" b="0"/>
        </a:fillRef>
        <a:effectRef idx="0">
          <a:scrgbClr r="0" g="0" b="0"/>
        </a:effectRef>
        <a:fontRef idx="minor"/>
      </dsp:style>
    </dsp:sp>
    <dsp:sp modelId="{C7DBB585-B283-47E4-900B-A8DA65D28526}">
      <dsp:nvSpPr>
        <dsp:cNvPr id="0" name=""/>
        <dsp:cNvSpPr/>
      </dsp:nvSpPr>
      <dsp:spPr>
        <a:xfrm>
          <a:off x="6018289" y="552750"/>
          <a:ext cx="937174" cy="528439"/>
        </a:xfrm>
        <a:prstGeom prst="roundRect">
          <a:avLst>
            <a:gd name="adj" fmla="val 10000"/>
          </a:avLst>
        </a:prstGeom>
        <a:solidFill>
          <a:schemeClr val="lt1">
            <a:alpha val="90000"/>
            <a:hueOff val="0"/>
            <a:satOff val="0"/>
            <a:lumOff val="0"/>
            <a:alphaOff val="0"/>
          </a:schemeClr>
        </a:solidFill>
        <a:ln w="12700" cap="flat" cmpd="sng" algn="ctr">
          <a:solidFill>
            <a:srgbClr val="A7B0B5"/>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marL="0" lvl="0" indent="0" algn="ctr" defTabSz="355600">
            <a:lnSpc>
              <a:spcPct val="90000"/>
            </a:lnSpc>
            <a:spcBef>
              <a:spcPct val="0"/>
            </a:spcBef>
            <a:spcAft>
              <a:spcPct val="35000"/>
            </a:spcAft>
            <a:buNone/>
          </a:pPr>
          <a:r>
            <a:rPr lang="da-DK" sz="800" kern="1200" dirty="0">
              <a:latin typeface="+mj-lt"/>
            </a:rPr>
            <a:t>Operational </a:t>
          </a:r>
          <a:r>
            <a:rPr lang="da-DK" sz="800" kern="1200" dirty="0" err="1">
              <a:latin typeface="+mj-lt"/>
            </a:rPr>
            <a:t>planning</a:t>
          </a:r>
          <a:r>
            <a:rPr lang="da-DK" sz="800" kern="1200" dirty="0">
              <a:latin typeface="+mj-lt"/>
            </a:rPr>
            <a:t> and management
</a:t>
          </a:r>
          <a:endParaRPr lang="da-DK" sz="800" kern="1200" dirty="0">
            <a:solidFill>
              <a:srgbClr val="5B6578"/>
            </a:solidFill>
            <a:latin typeface="+mj-lt"/>
          </a:endParaRPr>
        </a:p>
      </dsp:txBody>
      <dsp:txXfrm>
        <a:off x="6033766" y="568227"/>
        <a:ext cx="906220" cy="497485"/>
      </dsp:txXfrm>
    </dsp:sp>
    <dsp:sp modelId="{E5C4A758-018D-4410-81F4-0B7F3BEACE37}">
      <dsp:nvSpPr>
        <dsp:cNvPr id="0" name=""/>
        <dsp:cNvSpPr/>
      </dsp:nvSpPr>
      <dsp:spPr>
        <a:xfrm>
          <a:off x="5899224" y="427609"/>
          <a:ext cx="119064" cy="1042941"/>
        </a:xfrm>
        <a:custGeom>
          <a:avLst/>
          <a:gdLst/>
          <a:ahLst/>
          <a:cxnLst/>
          <a:rect l="0" t="0" r="0" b="0"/>
          <a:pathLst>
            <a:path>
              <a:moveTo>
                <a:pt x="0" y="0"/>
              </a:moveTo>
              <a:lnTo>
                <a:pt x="0" y="1042941"/>
              </a:lnTo>
              <a:lnTo>
                <a:pt x="119064" y="1042941"/>
              </a:lnTo>
            </a:path>
          </a:pathLst>
        </a:custGeom>
        <a:noFill/>
        <a:ln w="12700" cap="flat" cmpd="sng" algn="ctr">
          <a:solidFill>
            <a:srgbClr val="A7B0B5"/>
          </a:solidFill>
          <a:prstDash val="solid"/>
          <a:miter lim="800000"/>
        </a:ln>
        <a:effectLst/>
      </dsp:spPr>
      <dsp:style>
        <a:lnRef idx="2">
          <a:scrgbClr r="0" g="0" b="0"/>
        </a:lnRef>
        <a:fillRef idx="0">
          <a:scrgbClr r="0" g="0" b="0"/>
        </a:fillRef>
        <a:effectRef idx="0">
          <a:scrgbClr r="0" g="0" b="0"/>
        </a:effectRef>
        <a:fontRef idx="minor"/>
      </dsp:style>
    </dsp:sp>
    <dsp:sp modelId="{85F754F3-D0AA-45E7-AE6E-02359EA915DB}">
      <dsp:nvSpPr>
        <dsp:cNvPr id="0" name=""/>
        <dsp:cNvSpPr/>
      </dsp:nvSpPr>
      <dsp:spPr>
        <a:xfrm>
          <a:off x="6018289" y="1206330"/>
          <a:ext cx="937174" cy="528439"/>
        </a:xfrm>
        <a:prstGeom prst="roundRect">
          <a:avLst>
            <a:gd name="adj" fmla="val 10000"/>
          </a:avLst>
        </a:prstGeom>
        <a:solidFill>
          <a:schemeClr val="lt1">
            <a:alpha val="90000"/>
            <a:hueOff val="0"/>
            <a:satOff val="0"/>
            <a:lumOff val="0"/>
            <a:alphaOff val="0"/>
          </a:schemeClr>
        </a:solidFill>
        <a:ln w="12700" cap="flat" cmpd="sng" algn="ctr">
          <a:solidFill>
            <a:srgbClr val="A7B0B5"/>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marL="0" lvl="0" indent="0" algn="ctr" defTabSz="355600">
            <a:lnSpc>
              <a:spcPct val="90000"/>
            </a:lnSpc>
            <a:spcBef>
              <a:spcPct val="0"/>
            </a:spcBef>
            <a:spcAft>
              <a:spcPct val="35000"/>
            </a:spcAft>
            <a:buNone/>
          </a:pPr>
          <a:r>
            <a:rPr lang="en-US" sz="800" kern="1200" dirty="0">
              <a:latin typeface="+mj-lt"/>
            </a:rPr>
            <a:t>Requirements for products and services</a:t>
          </a:r>
          <a:endParaRPr lang="da-DK" sz="800" kern="1200" dirty="0">
            <a:solidFill>
              <a:srgbClr val="5B6578"/>
            </a:solidFill>
            <a:latin typeface="+mj-lt"/>
          </a:endParaRPr>
        </a:p>
      </dsp:txBody>
      <dsp:txXfrm>
        <a:off x="6033766" y="1221807"/>
        <a:ext cx="906220" cy="497485"/>
      </dsp:txXfrm>
    </dsp:sp>
    <dsp:sp modelId="{50478D22-BC4B-4ABB-9CDC-87A68A7A9741}">
      <dsp:nvSpPr>
        <dsp:cNvPr id="0" name=""/>
        <dsp:cNvSpPr/>
      </dsp:nvSpPr>
      <dsp:spPr>
        <a:xfrm>
          <a:off x="5899224" y="427609"/>
          <a:ext cx="119064" cy="1696521"/>
        </a:xfrm>
        <a:custGeom>
          <a:avLst/>
          <a:gdLst/>
          <a:ahLst/>
          <a:cxnLst/>
          <a:rect l="0" t="0" r="0" b="0"/>
          <a:pathLst>
            <a:path>
              <a:moveTo>
                <a:pt x="0" y="0"/>
              </a:moveTo>
              <a:lnTo>
                <a:pt x="0" y="1696521"/>
              </a:lnTo>
              <a:lnTo>
                <a:pt x="119064" y="1696521"/>
              </a:lnTo>
            </a:path>
          </a:pathLst>
        </a:custGeom>
        <a:noFill/>
        <a:ln w="12700" cap="flat" cmpd="sng" algn="ctr">
          <a:solidFill>
            <a:srgbClr val="A7B0B5"/>
          </a:solidFill>
          <a:prstDash val="solid"/>
          <a:miter lim="800000"/>
        </a:ln>
        <a:effectLst/>
      </dsp:spPr>
      <dsp:style>
        <a:lnRef idx="2">
          <a:scrgbClr r="0" g="0" b="0"/>
        </a:lnRef>
        <a:fillRef idx="0">
          <a:scrgbClr r="0" g="0" b="0"/>
        </a:fillRef>
        <a:effectRef idx="0">
          <a:scrgbClr r="0" g="0" b="0"/>
        </a:effectRef>
        <a:fontRef idx="minor"/>
      </dsp:style>
    </dsp:sp>
    <dsp:sp modelId="{804A5626-D52C-4FE4-8491-4B214846DBA5}">
      <dsp:nvSpPr>
        <dsp:cNvPr id="0" name=""/>
        <dsp:cNvSpPr/>
      </dsp:nvSpPr>
      <dsp:spPr>
        <a:xfrm>
          <a:off x="6018289" y="1859911"/>
          <a:ext cx="937174" cy="528439"/>
        </a:xfrm>
        <a:prstGeom prst="roundRect">
          <a:avLst>
            <a:gd name="adj" fmla="val 10000"/>
          </a:avLst>
        </a:prstGeom>
        <a:solidFill>
          <a:schemeClr val="lt1">
            <a:alpha val="90000"/>
            <a:hueOff val="0"/>
            <a:satOff val="0"/>
            <a:lumOff val="0"/>
            <a:alphaOff val="0"/>
          </a:schemeClr>
        </a:solidFill>
        <a:ln w="12700" cap="flat" cmpd="sng" algn="ctr">
          <a:solidFill>
            <a:srgbClr val="A7B0B5"/>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marL="0" lvl="0" indent="0" algn="ctr" defTabSz="355600">
            <a:lnSpc>
              <a:spcPct val="90000"/>
            </a:lnSpc>
            <a:spcBef>
              <a:spcPct val="0"/>
            </a:spcBef>
            <a:spcAft>
              <a:spcPct val="35000"/>
            </a:spcAft>
            <a:buNone/>
          </a:pPr>
          <a:r>
            <a:rPr lang="en-US" sz="800" kern="1200" dirty="0">
              <a:latin typeface="+mj-lt"/>
            </a:rPr>
            <a:t>Development of products and services</a:t>
          </a:r>
          <a:endParaRPr lang="da-DK" sz="800" kern="1200" dirty="0">
            <a:solidFill>
              <a:srgbClr val="5B6578"/>
            </a:solidFill>
            <a:latin typeface="+mj-lt"/>
          </a:endParaRPr>
        </a:p>
      </dsp:txBody>
      <dsp:txXfrm>
        <a:off x="6033766" y="1875388"/>
        <a:ext cx="906220" cy="497485"/>
      </dsp:txXfrm>
    </dsp:sp>
    <dsp:sp modelId="{18241122-A1B8-44B5-8A94-C07F0F4B18C0}">
      <dsp:nvSpPr>
        <dsp:cNvPr id="0" name=""/>
        <dsp:cNvSpPr/>
      </dsp:nvSpPr>
      <dsp:spPr>
        <a:xfrm>
          <a:off x="5899224" y="427609"/>
          <a:ext cx="119064" cy="2350101"/>
        </a:xfrm>
        <a:custGeom>
          <a:avLst/>
          <a:gdLst/>
          <a:ahLst/>
          <a:cxnLst/>
          <a:rect l="0" t="0" r="0" b="0"/>
          <a:pathLst>
            <a:path>
              <a:moveTo>
                <a:pt x="0" y="0"/>
              </a:moveTo>
              <a:lnTo>
                <a:pt x="0" y="2350101"/>
              </a:lnTo>
              <a:lnTo>
                <a:pt x="119064" y="2350101"/>
              </a:lnTo>
            </a:path>
          </a:pathLst>
        </a:custGeom>
        <a:noFill/>
        <a:ln w="12700" cap="flat" cmpd="sng" algn="ctr">
          <a:solidFill>
            <a:srgbClr val="A7B0B5"/>
          </a:solidFill>
          <a:prstDash val="solid"/>
          <a:miter lim="800000"/>
        </a:ln>
        <a:effectLst/>
      </dsp:spPr>
      <dsp:style>
        <a:lnRef idx="2">
          <a:scrgbClr r="0" g="0" b="0"/>
        </a:lnRef>
        <a:fillRef idx="0">
          <a:scrgbClr r="0" g="0" b="0"/>
        </a:fillRef>
        <a:effectRef idx="0">
          <a:scrgbClr r="0" g="0" b="0"/>
        </a:effectRef>
        <a:fontRef idx="minor"/>
      </dsp:style>
    </dsp:sp>
    <dsp:sp modelId="{9A6EC682-BA5F-41B9-B38D-1CE4A431AC18}">
      <dsp:nvSpPr>
        <dsp:cNvPr id="0" name=""/>
        <dsp:cNvSpPr/>
      </dsp:nvSpPr>
      <dsp:spPr>
        <a:xfrm>
          <a:off x="6018289" y="2513491"/>
          <a:ext cx="937174" cy="528439"/>
        </a:xfrm>
        <a:prstGeom prst="roundRect">
          <a:avLst>
            <a:gd name="adj" fmla="val 10000"/>
          </a:avLst>
        </a:prstGeom>
        <a:solidFill>
          <a:schemeClr val="lt1">
            <a:alpha val="90000"/>
            <a:hueOff val="0"/>
            <a:satOff val="0"/>
            <a:lumOff val="0"/>
            <a:alphaOff val="0"/>
          </a:schemeClr>
        </a:solidFill>
        <a:ln w="12700" cap="flat" cmpd="sng" algn="ctr">
          <a:solidFill>
            <a:srgbClr val="A7B0B5"/>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marL="0" lvl="0" indent="0" algn="ctr" defTabSz="355600">
            <a:lnSpc>
              <a:spcPct val="90000"/>
            </a:lnSpc>
            <a:spcBef>
              <a:spcPct val="0"/>
            </a:spcBef>
            <a:spcAft>
              <a:spcPct val="35000"/>
            </a:spcAft>
            <a:buNone/>
          </a:pPr>
          <a:r>
            <a:rPr lang="en-US" sz="800" kern="1200" dirty="0">
              <a:latin typeface="+mj-lt"/>
            </a:rPr>
            <a:t>Management of processes, products and services from outside</a:t>
          </a:r>
          <a:endParaRPr lang="da-DK" sz="800" kern="1200" dirty="0">
            <a:solidFill>
              <a:srgbClr val="5B6578"/>
            </a:solidFill>
            <a:latin typeface="+mj-lt"/>
          </a:endParaRPr>
        </a:p>
      </dsp:txBody>
      <dsp:txXfrm>
        <a:off x="6033766" y="2528968"/>
        <a:ext cx="906220" cy="497485"/>
      </dsp:txXfrm>
    </dsp:sp>
    <dsp:sp modelId="{AEF1329D-501D-49D5-B2FC-79077DFC6DA3}">
      <dsp:nvSpPr>
        <dsp:cNvPr id="0" name=""/>
        <dsp:cNvSpPr/>
      </dsp:nvSpPr>
      <dsp:spPr>
        <a:xfrm>
          <a:off x="5899224" y="427609"/>
          <a:ext cx="119064" cy="3003682"/>
        </a:xfrm>
        <a:custGeom>
          <a:avLst/>
          <a:gdLst/>
          <a:ahLst/>
          <a:cxnLst/>
          <a:rect l="0" t="0" r="0" b="0"/>
          <a:pathLst>
            <a:path>
              <a:moveTo>
                <a:pt x="0" y="0"/>
              </a:moveTo>
              <a:lnTo>
                <a:pt x="0" y="3003682"/>
              </a:lnTo>
              <a:lnTo>
                <a:pt x="119064" y="3003682"/>
              </a:lnTo>
            </a:path>
          </a:pathLst>
        </a:custGeom>
        <a:noFill/>
        <a:ln w="12700" cap="flat" cmpd="sng" algn="ctr">
          <a:solidFill>
            <a:srgbClr val="A7B0B5"/>
          </a:solidFill>
          <a:prstDash val="solid"/>
          <a:miter lim="800000"/>
        </a:ln>
        <a:effectLst/>
      </dsp:spPr>
      <dsp:style>
        <a:lnRef idx="2">
          <a:scrgbClr r="0" g="0" b="0"/>
        </a:lnRef>
        <a:fillRef idx="0">
          <a:scrgbClr r="0" g="0" b="0"/>
        </a:fillRef>
        <a:effectRef idx="0">
          <a:scrgbClr r="0" g="0" b="0"/>
        </a:effectRef>
        <a:fontRef idx="minor"/>
      </dsp:style>
    </dsp:sp>
    <dsp:sp modelId="{1828D3F5-E081-457E-97C8-5571E53DD31C}">
      <dsp:nvSpPr>
        <dsp:cNvPr id="0" name=""/>
        <dsp:cNvSpPr/>
      </dsp:nvSpPr>
      <dsp:spPr>
        <a:xfrm>
          <a:off x="6018289" y="3167072"/>
          <a:ext cx="937174" cy="528439"/>
        </a:xfrm>
        <a:prstGeom prst="roundRect">
          <a:avLst>
            <a:gd name="adj" fmla="val 10000"/>
          </a:avLst>
        </a:prstGeom>
        <a:solidFill>
          <a:schemeClr val="lt1">
            <a:alpha val="90000"/>
            <a:hueOff val="0"/>
            <a:satOff val="0"/>
            <a:lumOff val="0"/>
            <a:alphaOff val="0"/>
          </a:schemeClr>
        </a:solidFill>
        <a:ln w="12700" cap="flat" cmpd="sng" algn="ctr">
          <a:solidFill>
            <a:srgbClr val="A7B0B5"/>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marL="0" lvl="0" indent="0" algn="ctr" defTabSz="355600">
            <a:lnSpc>
              <a:spcPct val="90000"/>
            </a:lnSpc>
            <a:spcBef>
              <a:spcPct val="0"/>
            </a:spcBef>
            <a:spcAft>
              <a:spcPct val="35000"/>
            </a:spcAft>
            <a:buNone/>
          </a:pPr>
          <a:r>
            <a:rPr lang="en-US" sz="800" kern="1200" dirty="0">
              <a:latin typeface="+mj-lt"/>
            </a:rPr>
            <a:t>Production and provision of services</a:t>
          </a:r>
          <a:endParaRPr lang="da-DK" sz="800" kern="1200" dirty="0">
            <a:solidFill>
              <a:srgbClr val="5B6578"/>
            </a:solidFill>
            <a:latin typeface="+mj-lt"/>
          </a:endParaRPr>
        </a:p>
      </dsp:txBody>
      <dsp:txXfrm>
        <a:off x="6033766" y="3182549"/>
        <a:ext cx="906220" cy="497485"/>
      </dsp:txXfrm>
    </dsp:sp>
    <dsp:sp modelId="{64AA3651-38D6-4BF6-8231-FE251310AB7A}">
      <dsp:nvSpPr>
        <dsp:cNvPr id="0" name=""/>
        <dsp:cNvSpPr/>
      </dsp:nvSpPr>
      <dsp:spPr>
        <a:xfrm>
          <a:off x="5899224" y="427609"/>
          <a:ext cx="119064" cy="3657262"/>
        </a:xfrm>
        <a:custGeom>
          <a:avLst/>
          <a:gdLst/>
          <a:ahLst/>
          <a:cxnLst/>
          <a:rect l="0" t="0" r="0" b="0"/>
          <a:pathLst>
            <a:path>
              <a:moveTo>
                <a:pt x="0" y="0"/>
              </a:moveTo>
              <a:lnTo>
                <a:pt x="0" y="3657262"/>
              </a:lnTo>
              <a:lnTo>
                <a:pt x="119064" y="3657262"/>
              </a:lnTo>
            </a:path>
          </a:pathLst>
        </a:custGeom>
        <a:noFill/>
        <a:ln w="12700" cap="flat" cmpd="sng" algn="ctr">
          <a:solidFill>
            <a:srgbClr val="A7B0B5"/>
          </a:solidFill>
          <a:prstDash val="solid"/>
          <a:miter lim="800000"/>
        </a:ln>
        <a:effectLst/>
      </dsp:spPr>
      <dsp:style>
        <a:lnRef idx="2">
          <a:scrgbClr r="0" g="0" b="0"/>
        </a:lnRef>
        <a:fillRef idx="0">
          <a:scrgbClr r="0" g="0" b="0"/>
        </a:fillRef>
        <a:effectRef idx="0">
          <a:scrgbClr r="0" g="0" b="0"/>
        </a:effectRef>
        <a:fontRef idx="minor"/>
      </dsp:style>
    </dsp:sp>
    <dsp:sp modelId="{C1FCCAF0-71A6-474D-BF30-B0FB85238DC3}">
      <dsp:nvSpPr>
        <dsp:cNvPr id="0" name=""/>
        <dsp:cNvSpPr/>
      </dsp:nvSpPr>
      <dsp:spPr>
        <a:xfrm>
          <a:off x="6018289" y="3820652"/>
          <a:ext cx="937174" cy="528439"/>
        </a:xfrm>
        <a:prstGeom prst="roundRect">
          <a:avLst>
            <a:gd name="adj" fmla="val 10000"/>
          </a:avLst>
        </a:prstGeom>
        <a:solidFill>
          <a:schemeClr val="lt1">
            <a:alpha val="90000"/>
            <a:hueOff val="0"/>
            <a:satOff val="0"/>
            <a:lumOff val="0"/>
            <a:alphaOff val="0"/>
          </a:schemeClr>
        </a:solidFill>
        <a:ln w="12700" cap="flat" cmpd="sng" algn="ctr">
          <a:solidFill>
            <a:srgbClr val="A7B0B5"/>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marL="0" lvl="0" indent="0" algn="ctr" defTabSz="355600">
            <a:lnSpc>
              <a:spcPct val="90000"/>
            </a:lnSpc>
            <a:spcBef>
              <a:spcPct val="0"/>
            </a:spcBef>
            <a:spcAft>
              <a:spcPct val="35000"/>
            </a:spcAft>
            <a:buNone/>
          </a:pPr>
          <a:r>
            <a:rPr lang="en-US" sz="800" kern="1200" dirty="0">
              <a:latin typeface="+mj-lt"/>
            </a:rPr>
            <a:t>Release of products and services</a:t>
          </a:r>
          <a:endParaRPr lang="da-DK" sz="800" kern="1200" dirty="0">
            <a:solidFill>
              <a:srgbClr val="5B6578"/>
            </a:solidFill>
            <a:latin typeface="+mj-lt"/>
          </a:endParaRPr>
        </a:p>
      </dsp:txBody>
      <dsp:txXfrm>
        <a:off x="6033766" y="3836129"/>
        <a:ext cx="906220" cy="497485"/>
      </dsp:txXfrm>
    </dsp:sp>
    <dsp:sp modelId="{D78CD6DD-11B2-40C2-8C7C-E4EDD1C7B1C6}">
      <dsp:nvSpPr>
        <dsp:cNvPr id="0" name=""/>
        <dsp:cNvSpPr/>
      </dsp:nvSpPr>
      <dsp:spPr>
        <a:xfrm>
          <a:off x="5899224" y="427609"/>
          <a:ext cx="119064" cy="4310843"/>
        </a:xfrm>
        <a:custGeom>
          <a:avLst/>
          <a:gdLst/>
          <a:ahLst/>
          <a:cxnLst/>
          <a:rect l="0" t="0" r="0" b="0"/>
          <a:pathLst>
            <a:path>
              <a:moveTo>
                <a:pt x="0" y="0"/>
              </a:moveTo>
              <a:lnTo>
                <a:pt x="0" y="4310843"/>
              </a:lnTo>
              <a:lnTo>
                <a:pt x="119064" y="4310843"/>
              </a:lnTo>
            </a:path>
          </a:pathLst>
        </a:custGeom>
        <a:noFill/>
        <a:ln w="12700" cap="flat" cmpd="sng" algn="ctr">
          <a:solidFill>
            <a:srgbClr val="A7B0B5"/>
          </a:solidFill>
          <a:prstDash val="solid"/>
          <a:miter lim="800000"/>
        </a:ln>
        <a:effectLst/>
      </dsp:spPr>
      <dsp:style>
        <a:lnRef idx="2">
          <a:scrgbClr r="0" g="0" b="0"/>
        </a:lnRef>
        <a:fillRef idx="0">
          <a:scrgbClr r="0" g="0" b="0"/>
        </a:fillRef>
        <a:effectRef idx="0">
          <a:scrgbClr r="0" g="0" b="0"/>
        </a:effectRef>
        <a:fontRef idx="minor"/>
      </dsp:style>
    </dsp:sp>
    <dsp:sp modelId="{79E0D9E9-C865-4E34-BF92-57FC78565917}">
      <dsp:nvSpPr>
        <dsp:cNvPr id="0" name=""/>
        <dsp:cNvSpPr/>
      </dsp:nvSpPr>
      <dsp:spPr>
        <a:xfrm>
          <a:off x="6018289" y="4474232"/>
          <a:ext cx="937174" cy="528439"/>
        </a:xfrm>
        <a:prstGeom prst="roundRect">
          <a:avLst>
            <a:gd name="adj" fmla="val 10000"/>
          </a:avLst>
        </a:prstGeom>
        <a:solidFill>
          <a:schemeClr val="lt1">
            <a:alpha val="90000"/>
            <a:hueOff val="0"/>
            <a:satOff val="0"/>
            <a:lumOff val="0"/>
            <a:alphaOff val="0"/>
          </a:schemeClr>
        </a:solidFill>
        <a:ln w="12700" cap="flat" cmpd="sng" algn="ctr">
          <a:solidFill>
            <a:srgbClr val="A7B0B5"/>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marL="0" lvl="0" indent="0" algn="ctr" defTabSz="355600">
            <a:lnSpc>
              <a:spcPct val="90000"/>
            </a:lnSpc>
            <a:spcBef>
              <a:spcPct val="0"/>
            </a:spcBef>
            <a:spcAft>
              <a:spcPct val="35000"/>
            </a:spcAft>
            <a:buNone/>
          </a:pPr>
          <a:r>
            <a:rPr lang="en-GB" sz="800" kern="1200" dirty="0">
              <a:latin typeface="+mj-lt"/>
            </a:rPr>
            <a:t>Deviant Output Management
</a:t>
          </a:r>
          <a:endParaRPr lang="da-DK" sz="800" kern="1200" dirty="0">
            <a:solidFill>
              <a:srgbClr val="5B6578"/>
            </a:solidFill>
            <a:latin typeface="+mj-lt"/>
          </a:endParaRPr>
        </a:p>
      </dsp:txBody>
      <dsp:txXfrm>
        <a:off x="6033766" y="4489709"/>
        <a:ext cx="906220" cy="497485"/>
      </dsp:txXfrm>
    </dsp:sp>
    <dsp:sp modelId="{20762AF2-434C-4FA1-898D-229F7EEB510E}">
      <dsp:nvSpPr>
        <dsp:cNvPr id="0" name=""/>
        <dsp:cNvSpPr/>
      </dsp:nvSpPr>
      <dsp:spPr>
        <a:xfrm>
          <a:off x="7221091" y="2716"/>
          <a:ext cx="1190649" cy="424893"/>
        </a:xfrm>
        <a:prstGeom prst="roundRect">
          <a:avLst>
            <a:gd name="adj" fmla="val 10000"/>
          </a:avLst>
        </a:prstGeom>
        <a:solidFill>
          <a:srgbClr val="5B6375"/>
        </a:solidFill>
        <a:ln w="25400" cap="flat" cmpd="sng" algn="ctr">
          <a:solidFill>
            <a:srgbClr val="5B6375"/>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0160" rIns="15240" bIns="10160" numCol="1" spcCol="1270" anchor="ctr" anchorCtr="0">
          <a:noAutofit/>
        </a:bodyPr>
        <a:lstStyle/>
        <a:p>
          <a:pPr marL="0" lvl="0" indent="0" algn="ctr" defTabSz="355600">
            <a:lnSpc>
              <a:spcPct val="90000"/>
            </a:lnSpc>
            <a:spcBef>
              <a:spcPct val="0"/>
            </a:spcBef>
            <a:spcAft>
              <a:spcPct val="35000"/>
            </a:spcAft>
            <a:buNone/>
          </a:pPr>
          <a:r>
            <a:rPr lang="da-DK" sz="800" kern="1200" dirty="0">
              <a:solidFill>
                <a:srgbClr val="FFFFFF"/>
              </a:solidFill>
              <a:latin typeface="+mj-lt"/>
              <a:ea typeface="+mn-ea"/>
              <a:cs typeface="+mn-cs"/>
            </a:rPr>
            <a:t>9. Performance </a:t>
          </a:r>
          <a:r>
            <a:rPr lang="da-DK" sz="800" kern="1200" dirty="0" err="1">
              <a:solidFill>
                <a:srgbClr val="FFFFFF"/>
              </a:solidFill>
              <a:latin typeface="+mj-lt"/>
              <a:ea typeface="+mn-ea"/>
              <a:cs typeface="+mn-cs"/>
            </a:rPr>
            <a:t>evaluation</a:t>
          </a:r>
          <a:endParaRPr lang="da-DK" sz="800" kern="1200" dirty="0">
            <a:solidFill>
              <a:srgbClr val="FFFFFF"/>
            </a:solidFill>
            <a:latin typeface="+mj-lt"/>
            <a:ea typeface="+mn-ea"/>
            <a:cs typeface="+mn-cs"/>
          </a:endParaRPr>
        </a:p>
      </dsp:txBody>
      <dsp:txXfrm>
        <a:off x="7233536" y="15161"/>
        <a:ext cx="1165759" cy="400003"/>
      </dsp:txXfrm>
    </dsp:sp>
    <dsp:sp modelId="{395130FF-354E-4529-92BF-C7B4D29D5846}">
      <dsp:nvSpPr>
        <dsp:cNvPr id="0" name=""/>
        <dsp:cNvSpPr/>
      </dsp:nvSpPr>
      <dsp:spPr>
        <a:xfrm>
          <a:off x="7340156" y="427609"/>
          <a:ext cx="119064" cy="389360"/>
        </a:xfrm>
        <a:custGeom>
          <a:avLst/>
          <a:gdLst/>
          <a:ahLst/>
          <a:cxnLst/>
          <a:rect l="0" t="0" r="0" b="0"/>
          <a:pathLst>
            <a:path>
              <a:moveTo>
                <a:pt x="0" y="0"/>
              </a:moveTo>
              <a:lnTo>
                <a:pt x="0" y="389360"/>
              </a:lnTo>
              <a:lnTo>
                <a:pt x="119064" y="389360"/>
              </a:lnTo>
            </a:path>
          </a:pathLst>
        </a:custGeom>
        <a:noFill/>
        <a:ln w="12700" cap="flat" cmpd="sng" algn="ctr">
          <a:solidFill>
            <a:srgbClr val="5B6375"/>
          </a:solidFill>
          <a:prstDash val="solid"/>
          <a:miter lim="800000"/>
        </a:ln>
        <a:effectLst/>
      </dsp:spPr>
      <dsp:style>
        <a:lnRef idx="2">
          <a:scrgbClr r="0" g="0" b="0"/>
        </a:lnRef>
        <a:fillRef idx="0">
          <a:scrgbClr r="0" g="0" b="0"/>
        </a:fillRef>
        <a:effectRef idx="0">
          <a:scrgbClr r="0" g="0" b="0"/>
        </a:effectRef>
        <a:fontRef idx="minor"/>
      </dsp:style>
    </dsp:sp>
    <dsp:sp modelId="{9623D790-97D6-4E18-9997-0790C367E426}">
      <dsp:nvSpPr>
        <dsp:cNvPr id="0" name=""/>
        <dsp:cNvSpPr/>
      </dsp:nvSpPr>
      <dsp:spPr>
        <a:xfrm>
          <a:off x="7459221" y="552750"/>
          <a:ext cx="937174" cy="528439"/>
        </a:xfrm>
        <a:prstGeom prst="roundRect">
          <a:avLst>
            <a:gd name="adj" fmla="val 10000"/>
          </a:avLst>
        </a:prstGeom>
        <a:solidFill>
          <a:schemeClr val="lt1">
            <a:alpha val="90000"/>
            <a:hueOff val="0"/>
            <a:satOff val="0"/>
            <a:lumOff val="0"/>
            <a:alphaOff val="0"/>
          </a:schemeClr>
        </a:solidFill>
        <a:ln w="12700" cap="flat" cmpd="sng" algn="ctr">
          <a:solidFill>
            <a:srgbClr val="5B6375"/>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marL="0" lvl="0" indent="0" algn="ctr" defTabSz="355600">
            <a:lnSpc>
              <a:spcPct val="90000"/>
            </a:lnSpc>
            <a:spcBef>
              <a:spcPct val="0"/>
            </a:spcBef>
            <a:spcAft>
              <a:spcPct val="35000"/>
            </a:spcAft>
            <a:buNone/>
          </a:pPr>
          <a:r>
            <a:rPr lang="en-US" sz="800" kern="1200" dirty="0">
              <a:latin typeface="+mj-lt"/>
            </a:rPr>
            <a:t>Monitoring, revies, analysis and evaluation</a:t>
          </a:r>
          <a:endParaRPr lang="da-DK" sz="800" kern="1200" dirty="0">
            <a:solidFill>
              <a:srgbClr val="5B6578"/>
            </a:solidFill>
            <a:latin typeface="+mj-lt"/>
          </a:endParaRPr>
        </a:p>
      </dsp:txBody>
      <dsp:txXfrm>
        <a:off x="7474698" y="568227"/>
        <a:ext cx="906220" cy="497485"/>
      </dsp:txXfrm>
    </dsp:sp>
    <dsp:sp modelId="{B3DF1E56-658F-45FD-BD4E-C0EF316A5433}">
      <dsp:nvSpPr>
        <dsp:cNvPr id="0" name=""/>
        <dsp:cNvSpPr/>
      </dsp:nvSpPr>
      <dsp:spPr>
        <a:xfrm>
          <a:off x="7340156" y="427609"/>
          <a:ext cx="119064" cy="1042941"/>
        </a:xfrm>
        <a:custGeom>
          <a:avLst/>
          <a:gdLst/>
          <a:ahLst/>
          <a:cxnLst/>
          <a:rect l="0" t="0" r="0" b="0"/>
          <a:pathLst>
            <a:path>
              <a:moveTo>
                <a:pt x="0" y="0"/>
              </a:moveTo>
              <a:lnTo>
                <a:pt x="0" y="1042941"/>
              </a:lnTo>
              <a:lnTo>
                <a:pt x="119064" y="1042941"/>
              </a:lnTo>
            </a:path>
          </a:pathLst>
        </a:custGeom>
        <a:noFill/>
        <a:ln w="12700" cap="flat" cmpd="sng" algn="ctr">
          <a:solidFill>
            <a:srgbClr val="5B6375"/>
          </a:solidFill>
          <a:prstDash val="solid"/>
          <a:miter lim="800000"/>
        </a:ln>
        <a:effectLst/>
      </dsp:spPr>
      <dsp:style>
        <a:lnRef idx="2">
          <a:scrgbClr r="0" g="0" b="0"/>
        </a:lnRef>
        <a:fillRef idx="0">
          <a:scrgbClr r="0" g="0" b="0"/>
        </a:fillRef>
        <a:effectRef idx="0">
          <a:scrgbClr r="0" g="0" b="0"/>
        </a:effectRef>
        <a:fontRef idx="minor"/>
      </dsp:style>
    </dsp:sp>
    <dsp:sp modelId="{A441BEB5-67B1-4C9D-B946-195273E8010F}">
      <dsp:nvSpPr>
        <dsp:cNvPr id="0" name=""/>
        <dsp:cNvSpPr/>
      </dsp:nvSpPr>
      <dsp:spPr>
        <a:xfrm>
          <a:off x="7459221" y="1206330"/>
          <a:ext cx="937174" cy="528439"/>
        </a:xfrm>
        <a:prstGeom prst="roundRect">
          <a:avLst>
            <a:gd name="adj" fmla="val 10000"/>
          </a:avLst>
        </a:prstGeom>
        <a:solidFill>
          <a:schemeClr val="lt1">
            <a:alpha val="90000"/>
            <a:hueOff val="0"/>
            <a:satOff val="0"/>
            <a:lumOff val="0"/>
            <a:alphaOff val="0"/>
          </a:schemeClr>
        </a:solidFill>
        <a:ln w="12700" cap="flat" cmpd="sng" algn="ctr">
          <a:solidFill>
            <a:srgbClr val="5B6375"/>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marL="0" lvl="0" indent="0" algn="ctr" defTabSz="355600">
            <a:lnSpc>
              <a:spcPct val="90000"/>
            </a:lnSpc>
            <a:spcBef>
              <a:spcPct val="0"/>
            </a:spcBef>
            <a:spcAft>
              <a:spcPct val="35000"/>
            </a:spcAft>
            <a:buNone/>
          </a:pPr>
          <a:r>
            <a:rPr lang="da-DK" sz="800" kern="1200" dirty="0" err="1">
              <a:latin typeface="+mj-lt"/>
            </a:rPr>
            <a:t>Internal</a:t>
          </a:r>
          <a:r>
            <a:rPr lang="da-DK" sz="800" kern="1200" dirty="0">
              <a:latin typeface="+mj-lt"/>
            </a:rPr>
            <a:t> audit</a:t>
          </a:r>
          <a:endParaRPr lang="da-DK" sz="800" kern="1200" dirty="0">
            <a:solidFill>
              <a:srgbClr val="5B6578"/>
            </a:solidFill>
            <a:latin typeface="+mj-lt"/>
          </a:endParaRPr>
        </a:p>
      </dsp:txBody>
      <dsp:txXfrm>
        <a:off x="7474698" y="1221807"/>
        <a:ext cx="906220" cy="497485"/>
      </dsp:txXfrm>
    </dsp:sp>
    <dsp:sp modelId="{64AF6DBC-7144-4AAE-A7C6-4435CD20AE2F}">
      <dsp:nvSpPr>
        <dsp:cNvPr id="0" name=""/>
        <dsp:cNvSpPr/>
      </dsp:nvSpPr>
      <dsp:spPr>
        <a:xfrm>
          <a:off x="7340156" y="427609"/>
          <a:ext cx="119064" cy="1696521"/>
        </a:xfrm>
        <a:custGeom>
          <a:avLst/>
          <a:gdLst/>
          <a:ahLst/>
          <a:cxnLst/>
          <a:rect l="0" t="0" r="0" b="0"/>
          <a:pathLst>
            <a:path>
              <a:moveTo>
                <a:pt x="0" y="0"/>
              </a:moveTo>
              <a:lnTo>
                <a:pt x="0" y="1696521"/>
              </a:lnTo>
              <a:lnTo>
                <a:pt x="119064" y="1696521"/>
              </a:lnTo>
            </a:path>
          </a:pathLst>
        </a:custGeom>
        <a:noFill/>
        <a:ln w="12700" cap="flat" cmpd="sng" algn="ctr">
          <a:solidFill>
            <a:srgbClr val="5B6375"/>
          </a:solidFill>
          <a:prstDash val="solid"/>
          <a:miter lim="800000"/>
        </a:ln>
        <a:effectLst/>
      </dsp:spPr>
      <dsp:style>
        <a:lnRef idx="2">
          <a:scrgbClr r="0" g="0" b="0"/>
        </a:lnRef>
        <a:fillRef idx="0">
          <a:scrgbClr r="0" g="0" b="0"/>
        </a:fillRef>
        <a:effectRef idx="0">
          <a:scrgbClr r="0" g="0" b="0"/>
        </a:effectRef>
        <a:fontRef idx="minor"/>
      </dsp:style>
    </dsp:sp>
    <dsp:sp modelId="{EAAFDD55-D254-418A-9B32-5029096C6734}">
      <dsp:nvSpPr>
        <dsp:cNvPr id="0" name=""/>
        <dsp:cNvSpPr/>
      </dsp:nvSpPr>
      <dsp:spPr>
        <a:xfrm>
          <a:off x="7459221" y="1859911"/>
          <a:ext cx="937174" cy="528439"/>
        </a:xfrm>
        <a:prstGeom prst="roundRect">
          <a:avLst>
            <a:gd name="adj" fmla="val 10000"/>
          </a:avLst>
        </a:prstGeom>
        <a:solidFill>
          <a:schemeClr val="lt1">
            <a:alpha val="90000"/>
            <a:hueOff val="0"/>
            <a:satOff val="0"/>
            <a:lumOff val="0"/>
            <a:alphaOff val="0"/>
          </a:schemeClr>
        </a:solidFill>
        <a:ln w="12700" cap="flat" cmpd="sng" algn="ctr">
          <a:solidFill>
            <a:srgbClr val="5B6375"/>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marL="0" lvl="0" indent="0" algn="ctr" defTabSz="355600">
            <a:lnSpc>
              <a:spcPct val="90000"/>
            </a:lnSpc>
            <a:spcBef>
              <a:spcPct val="0"/>
            </a:spcBef>
            <a:spcAft>
              <a:spcPct val="35000"/>
            </a:spcAft>
            <a:buNone/>
          </a:pPr>
          <a:r>
            <a:rPr lang="da-DK" sz="800" kern="1200" dirty="0">
              <a:latin typeface="+mj-lt"/>
            </a:rPr>
            <a:t>Management </a:t>
          </a:r>
          <a:r>
            <a:rPr lang="da-DK" sz="800" kern="1200" dirty="0" err="1">
              <a:latin typeface="+mj-lt"/>
            </a:rPr>
            <a:t>evaluation</a:t>
          </a:r>
          <a:endParaRPr lang="da-DK" sz="800" kern="1200" dirty="0">
            <a:solidFill>
              <a:srgbClr val="5B6578"/>
            </a:solidFill>
            <a:latin typeface="+mj-lt"/>
          </a:endParaRPr>
        </a:p>
      </dsp:txBody>
      <dsp:txXfrm>
        <a:off x="7474698" y="1875388"/>
        <a:ext cx="906220" cy="497485"/>
      </dsp:txXfrm>
    </dsp:sp>
    <dsp:sp modelId="{34FA6BC2-9D13-46E4-BE4C-33654BB0852E}">
      <dsp:nvSpPr>
        <dsp:cNvPr id="0" name=""/>
        <dsp:cNvSpPr/>
      </dsp:nvSpPr>
      <dsp:spPr>
        <a:xfrm>
          <a:off x="8662022" y="2716"/>
          <a:ext cx="1190649" cy="424893"/>
        </a:xfrm>
        <a:prstGeom prst="roundRect">
          <a:avLst>
            <a:gd name="adj" fmla="val 10000"/>
          </a:avLst>
        </a:prstGeom>
        <a:solidFill>
          <a:srgbClr val="818787"/>
        </a:solidFill>
        <a:ln w="12700" cap="flat" cmpd="sng" algn="ctr">
          <a:solidFill>
            <a:srgbClr val="818787"/>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0160" rIns="15240" bIns="10160" numCol="1" spcCol="1270" anchor="ctr" anchorCtr="0">
          <a:noAutofit/>
        </a:bodyPr>
        <a:lstStyle/>
        <a:p>
          <a:pPr marL="0" lvl="0" indent="0" algn="ctr" defTabSz="355600">
            <a:lnSpc>
              <a:spcPct val="90000"/>
            </a:lnSpc>
            <a:spcBef>
              <a:spcPct val="0"/>
            </a:spcBef>
            <a:spcAft>
              <a:spcPct val="35000"/>
            </a:spcAft>
            <a:buNone/>
          </a:pPr>
          <a:r>
            <a:rPr lang="da-DK" sz="800" kern="1200" dirty="0">
              <a:latin typeface="+mj-lt"/>
            </a:rPr>
            <a:t>10. </a:t>
          </a:r>
          <a:r>
            <a:rPr lang="da-DK" sz="800" kern="1200" dirty="0" err="1">
              <a:latin typeface="+mj-lt"/>
            </a:rPr>
            <a:t>Improvement</a:t>
          </a:r>
          <a:endParaRPr lang="da-DK" sz="800" kern="1200" dirty="0">
            <a:latin typeface="+mj-lt"/>
          </a:endParaRPr>
        </a:p>
      </dsp:txBody>
      <dsp:txXfrm>
        <a:off x="8674467" y="15161"/>
        <a:ext cx="1165759" cy="400003"/>
      </dsp:txXfrm>
    </dsp:sp>
    <dsp:sp modelId="{EFE443A2-AD77-4526-86B1-87763A7FD17A}">
      <dsp:nvSpPr>
        <dsp:cNvPr id="0" name=""/>
        <dsp:cNvSpPr/>
      </dsp:nvSpPr>
      <dsp:spPr>
        <a:xfrm>
          <a:off x="8781087" y="427609"/>
          <a:ext cx="119064" cy="389360"/>
        </a:xfrm>
        <a:custGeom>
          <a:avLst/>
          <a:gdLst/>
          <a:ahLst/>
          <a:cxnLst/>
          <a:rect l="0" t="0" r="0" b="0"/>
          <a:pathLst>
            <a:path>
              <a:moveTo>
                <a:pt x="0" y="0"/>
              </a:moveTo>
              <a:lnTo>
                <a:pt x="0" y="389360"/>
              </a:lnTo>
              <a:lnTo>
                <a:pt x="119064" y="389360"/>
              </a:lnTo>
            </a:path>
          </a:pathLst>
        </a:custGeom>
        <a:noFill/>
        <a:ln w="12700" cap="flat" cmpd="sng" algn="ctr">
          <a:solidFill>
            <a:srgbClr val="818787"/>
          </a:solidFill>
          <a:prstDash val="solid"/>
          <a:miter lim="800000"/>
        </a:ln>
        <a:effectLst/>
      </dsp:spPr>
      <dsp:style>
        <a:lnRef idx="2">
          <a:scrgbClr r="0" g="0" b="0"/>
        </a:lnRef>
        <a:fillRef idx="0">
          <a:scrgbClr r="0" g="0" b="0"/>
        </a:fillRef>
        <a:effectRef idx="0">
          <a:scrgbClr r="0" g="0" b="0"/>
        </a:effectRef>
        <a:fontRef idx="minor"/>
      </dsp:style>
    </dsp:sp>
    <dsp:sp modelId="{5EF2D0BC-E018-458D-85C1-62BB9FD7A7A4}">
      <dsp:nvSpPr>
        <dsp:cNvPr id="0" name=""/>
        <dsp:cNvSpPr/>
      </dsp:nvSpPr>
      <dsp:spPr>
        <a:xfrm>
          <a:off x="8900152" y="552750"/>
          <a:ext cx="937174" cy="528439"/>
        </a:xfrm>
        <a:prstGeom prst="roundRect">
          <a:avLst>
            <a:gd name="adj" fmla="val 10000"/>
          </a:avLst>
        </a:prstGeom>
        <a:solidFill>
          <a:schemeClr val="lt1">
            <a:alpha val="90000"/>
            <a:hueOff val="0"/>
            <a:satOff val="0"/>
            <a:lumOff val="0"/>
            <a:alphaOff val="0"/>
          </a:schemeClr>
        </a:solidFill>
        <a:ln w="12700" cap="flat" cmpd="sng" algn="ctr">
          <a:solidFill>
            <a:srgbClr val="818787"/>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marL="0" lvl="0" indent="0" algn="ctr" defTabSz="355600">
            <a:lnSpc>
              <a:spcPct val="90000"/>
            </a:lnSpc>
            <a:spcBef>
              <a:spcPct val="0"/>
            </a:spcBef>
            <a:spcAft>
              <a:spcPct val="35000"/>
            </a:spcAft>
            <a:buNone/>
          </a:pPr>
          <a:r>
            <a:rPr lang="da-DK" sz="800" kern="1200" dirty="0">
              <a:latin typeface="+mj-lt"/>
            </a:rPr>
            <a:t>Generally</a:t>
          </a:r>
          <a:endParaRPr lang="da-DK" sz="800" kern="1200" dirty="0">
            <a:solidFill>
              <a:srgbClr val="5B6578"/>
            </a:solidFill>
            <a:latin typeface="+mj-lt"/>
          </a:endParaRPr>
        </a:p>
      </dsp:txBody>
      <dsp:txXfrm>
        <a:off x="8915629" y="568227"/>
        <a:ext cx="906220" cy="497485"/>
      </dsp:txXfrm>
    </dsp:sp>
    <dsp:sp modelId="{0E697281-5780-4FF1-A8AB-099B15C421C6}">
      <dsp:nvSpPr>
        <dsp:cNvPr id="0" name=""/>
        <dsp:cNvSpPr/>
      </dsp:nvSpPr>
      <dsp:spPr>
        <a:xfrm>
          <a:off x="8781087" y="427609"/>
          <a:ext cx="119064" cy="1042941"/>
        </a:xfrm>
        <a:custGeom>
          <a:avLst/>
          <a:gdLst/>
          <a:ahLst/>
          <a:cxnLst/>
          <a:rect l="0" t="0" r="0" b="0"/>
          <a:pathLst>
            <a:path>
              <a:moveTo>
                <a:pt x="0" y="0"/>
              </a:moveTo>
              <a:lnTo>
                <a:pt x="0" y="1042941"/>
              </a:lnTo>
              <a:lnTo>
                <a:pt x="119064" y="1042941"/>
              </a:lnTo>
            </a:path>
          </a:pathLst>
        </a:custGeom>
        <a:noFill/>
        <a:ln w="12700" cap="flat" cmpd="sng" algn="ctr">
          <a:solidFill>
            <a:srgbClr val="818787"/>
          </a:solidFill>
          <a:prstDash val="solid"/>
          <a:miter lim="800000"/>
        </a:ln>
        <a:effectLst/>
      </dsp:spPr>
      <dsp:style>
        <a:lnRef idx="2">
          <a:scrgbClr r="0" g="0" b="0"/>
        </a:lnRef>
        <a:fillRef idx="0">
          <a:scrgbClr r="0" g="0" b="0"/>
        </a:fillRef>
        <a:effectRef idx="0">
          <a:scrgbClr r="0" g="0" b="0"/>
        </a:effectRef>
        <a:fontRef idx="minor"/>
      </dsp:style>
    </dsp:sp>
    <dsp:sp modelId="{79333EAC-8830-46B0-93F6-D055B07DBEF1}">
      <dsp:nvSpPr>
        <dsp:cNvPr id="0" name=""/>
        <dsp:cNvSpPr/>
      </dsp:nvSpPr>
      <dsp:spPr>
        <a:xfrm>
          <a:off x="8900152" y="1206330"/>
          <a:ext cx="937174" cy="528439"/>
        </a:xfrm>
        <a:prstGeom prst="roundRect">
          <a:avLst>
            <a:gd name="adj" fmla="val 10000"/>
          </a:avLst>
        </a:prstGeom>
        <a:solidFill>
          <a:schemeClr val="lt1">
            <a:alpha val="90000"/>
            <a:hueOff val="0"/>
            <a:satOff val="0"/>
            <a:lumOff val="0"/>
            <a:alphaOff val="0"/>
          </a:schemeClr>
        </a:solidFill>
        <a:ln w="12700" cap="flat" cmpd="sng" algn="ctr">
          <a:solidFill>
            <a:srgbClr val="818787"/>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marL="0" lvl="0" indent="0" algn="ctr" defTabSz="355600">
            <a:lnSpc>
              <a:spcPct val="90000"/>
            </a:lnSpc>
            <a:spcBef>
              <a:spcPct val="0"/>
            </a:spcBef>
            <a:spcAft>
              <a:spcPct val="35000"/>
            </a:spcAft>
            <a:buNone/>
          </a:pPr>
          <a:r>
            <a:rPr lang="da-DK" sz="800" kern="1200" dirty="0" err="1">
              <a:latin typeface="+mj-lt"/>
            </a:rPr>
            <a:t>Nonconformity</a:t>
          </a:r>
          <a:r>
            <a:rPr lang="da-DK" sz="800" kern="1200" dirty="0">
              <a:latin typeface="+mj-lt"/>
            </a:rPr>
            <a:t> and </a:t>
          </a:r>
          <a:r>
            <a:rPr lang="da-DK" sz="800" kern="1200" dirty="0" err="1">
              <a:latin typeface="+mj-lt"/>
            </a:rPr>
            <a:t>corrective</a:t>
          </a:r>
          <a:r>
            <a:rPr lang="da-DK" sz="800" kern="1200" dirty="0">
              <a:latin typeface="+mj-lt"/>
            </a:rPr>
            <a:t> action</a:t>
          </a:r>
          <a:endParaRPr lang="da-DK" sz="800" kern="1200" dirty="0">
            <a:solidFill>
              <a:srgbClr val="5B6578"/>
            </a:solidFill>
            <a:latin typeface="+mj-lt"/>
          </a:endParaRPr>
        </a:p>
      </dsp:txBody>
      <dsp:txXfrm>
        <a:off x="8915629" y="1221807"/>
        <a:ext cx="906220" cy="497485"/>
      </dsp:txXfrm>
    </dsp:sp>
    <dsp:sp modelId="{6BEC182B-48FD-42C5-97C8-55D79DD11C7C}">
      <dsp:nvSpPr>
        <dsp:cNvPr id="0" name=""/>
        <dsp:cNvSpPr/>
      </dsp:nvSpPr>
      <dsp:spPr>
        <a:xfrm>
          <a:off x="8781087" y="427609"/>
          <a:ext cx="119064" cy="1696521"/>
        </a:xfrm>
        <a:custGeom>
          <a:avLst/>
          <a:gdLst/>
          <a:ahLst/>
          <a:cxnLst/>
          <a:rect l="0" t="0" r="0" b="0"/>
          <a:pathLst>
            <a:path>
              <a:moveTo>
                <a:pt x="0" y="0"/>
              </a:moveTo>
              <a:lnTo>
                <a:pt x="0" y="1696521"/>
              </a:lnTo>
              <a:lnTo>
                <a:pt x="119064" y="1696521"/>
              </a:lnTo>
            </a:path>
          </a:pathLst>
        </a:custGeom>
        <a:noFill/>
        <a:ln w="12700" cap="flat" cmpd="sng" algn="ctr">
          <a:solidFill>
            <a:srgbClr val="818787"/>
          </a:solidFill>
          <a:prstDash val="solid"/>
          <a:miter lim="800000"/>
        </a:ln>
        <a:effectLst/>
      </dsp:spPr>
      <dsp:style>
        <a:lnRef idx="2">
          <a:scrgbClr r="0" g="0" b="0"/>
        </a:lnRef>
        <a:fillRef idx="0">
          <a:scrgbClr r="0" g="0" b="0"/>
        </a:fillRef>
        <a:effectRef idx="0">
          <a:scrgbClr r="0" g="0" b="0"/>
        </a:effectRef>
        <a:fontRef idx="minor"/>
      </dsp:style>
    </dsp:sp>
    <dsp:sp modelId="{5AD332EE-51E9-4543-944D-2431307F1151}">
      <dsp:nvSpPr>
        <dsp:cNvPr id="0" name=""/>
        <dsp:cNvSpPr/>
      </dsp:nvSpPr>
      <dsp:spPr>
        <a:xfrm>
          <a:off x="8900152" y="1859911"/>
          <a:ext cx="937174" cy="528439"/>
        </a:xfrm>
        <a:prstGeom prst="roundRect">
          <a:avLst>
            <a:gd name="adj" fmla="val 10000"/>
          </a:avLst>
        </a:prstGeom>
        <a:solidFill>
          <a:schemeClr val="lt1">
            <a:alpha val="90000"/>
            <a:hueOff val="0"/>
            <a:satOff val="0"/>
            <a:lumOff val="0"/>
            <a:alphaOff val="0"/>
          </a:schemeClr>
        </a:solidFill>
        <a:ln w="12700" cap="flat" cmpd="sng" algn="ctr">
          <a:solidFill>
            <a:srgbClr val="818787"/>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marL="0" lvl="0" indent="0" algn="ctr" defTabSz="355600">
            <a:lnSpc>
              <a:spcPct val="90000"/>
            </a:lnSpc>
            <a:spcBef>
              <a:spcPct val="0"/>
            </a:spcBef>
            <a:spcAft>
              <a:spcPct val="35000"/>
            </a:spcAft>
            <a:buNone/>
          </a:pPr>
          <a:r>
            <a:rPr lang="da-DK" sz="800" kern="1200" dirty="0" err="1">
              <a:latin typeface="+mj-lt"/>
            </a:rPr>
            <a:t>Continuous</a:t>
          </a:r>
          <a:r>
            <a:rPr lang="da-DK" sz="800" kern="1200" dirty="0">
              <a:latin typeface="+mj-lt"/>
            </a:rPr>
            <a:t> </a:t>
          </a:r>
          <a:r>
            <a:rPr lang="da-DK" sz="800" kern="1200" dirty="0" err="1">
              <a:latin typeface="+mj-lt"/>
            </a:rPr>
            <a:t>improvement</a:t>
          </a:r>
          <a:endParaRPr lang="da-DK" sz="800" kern="1200" dirty="0">
            <a:solidFill>
              <a:srgbClr val="5B6578"/>
            </a:solidFill>
            <a:latin typeface="+mj-lt"/>
          </a:endParaRPr>
        </a:p>
      </dsp:txBody>
      <dsp:txXfrm>
        <a:off x="8915629" y="1875388"/>
        <a:ext cx="906220" cy="497485"/>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4.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04T09:56:23.558"/>
    </inkml:context>
    <inkml:brush xml:id="br0">
      <inkml:brushProperty name="width" value="0.05" units="cm"/>
      <inkml:brushProperty name="height" value="0.05" units="cm"/>
    </inkml:brush>
  </inkml:definitions>
  <inkml:trace contextRef="#ctx0" brushRef="#br0">0 2 10762,'0'0'9714,"9"-2"-9714</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04T09:56:23.558"/>
    </inkml:context>
    <inkml:brush xml:id="br0">
      <inkml:brushProperty name="width" value="0.05" units="cm"/>
      <inkml:brushProperty name="height" value="0.05" units="cm"/>
    </inkml:brush>
  </inkml:definitions>
  <inkml:trace contextRef="#ctx0" brushRef="#br0">0 2 10762,'0'0'9714,"9"-2"-9714</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b="1" i="0">
                <a:latin typeface="Century Gothic" panose="020B0502020202020204" pitchFamily="34" charset="0"/>
              </a:defRPr>
            </a:lvl1pPr>
          </a:lstStyle>
          <a:p>
            <a:endParaRPr lang="en-US" dirty="0"/>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b="1" i="0">
                <a:latin typeface="Century Gothic" panose="020B0502020202020204" pitchFamily="34" charset="0"/>
              </a:defRPr>
            </a:lvl1pPr>
          </a:lstStyle>
          <a:p>
            <a:fld id="{3E684D8E-4E4F-3544-9610-5967E16BBE5F}" type="datetimeFigureOut">
              <a:rPr lang="en-US" smtClean="0"/>
              <a:pPr/>
              <a:t>9/15/2021</a:t>
            </a:fld>
            <a:endParaRPr lang="en-US"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b="1" i="0">
                <a:latin typeface="Century Gothic" panose="020B0502020202020204" pitchFamily="34" charset="0"/>
              </a:defRPr>
            </a:lvl1pPr>
          </a:lstStyle>
          <a:p>
            <a:endParaRPr lang="en-US" dirty="0"/>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b="1" i="0">
                <a:latin typeface="Century Gothic" panose="020B0502020202020204" pitchFamily="34" charset="0"/>
              </a:defRPr>
            </a:lvl1pPr>
          </a:lstStyle>
          <a:p>
            <a:fld id="{CE20E2D0-F58C-3D41-A4FC-AD7239AA36B4}" type="slidenum">
              <a:rPr lang="en-US" smtClean="0"/>
              <a:pPr/>
              <a:t>‹nr.›</a:t>
            </a:fld>
            <a:endParaRPr lang="en-US" dirty="0"/>
          </a:p>
        </p:txBody>
      </p:sp>
    </p:spTree>
    <p:extLst>
      <p:ext uri="{BB962C8B-B14F-4D97-AF65-F5344CB8AC3E}">
        <p14:creationId xmlns:p14="http://schemas.microsoft.com/office/powerpoint/2010/main" val="2449523365"/>
      </p:ext>
    </p:extLst>
  </p:cSld>
  <p:clrMap bg1="lt1" tx1="dk1" bg2="lt2" tx2="dk2" accent1="accent1" accent2="accent2" accent3="accent3" accent4="accent4" accent5="accent5" accent6="accent6" hlink="hlink" folHlink="folHlink"/>
  <p:notesStyle>
    <a:lvl1pPr marL="0" algn="l" defTabSz="914400" rtl="0" eaLnBrk="1" latinLnBrk="0" hangingPunct="1">
      <a:defRPr sz="1200" b="1" i="0" kern="1200">
        <a:solidFill>
          <a:schemeClr val="tx1"/>
        </a:solidFill>
        <a:latin typeface="Century Gothic" panose="020B0502020202020204" pitchFamily="34" charset="0"/>
        <a:ea typeface="+mn-ea"/>
        <a:cs typeface="+mn-cs"/>
      </a:defRPr>
    </a:lvl1pPr>
    <a:lvl2pPr marL="457200" algn="l" defTabSz="914400" rtl="0" eaLnBrk="1" latinLnBrk="0" hangingPunct="1">
      <a:defRPr sz="1200" b="1" i="0" kern="1200">
        <a:solidFill>
          <a:schemeClr val="tx1"/>
        </a:solidFill>
        <a:latin typeface="Century Gothic" panose="020B0502020202020204" pitchFamily="34" charset="0"/>
        <a:ea typeface="+mn-ea"/>
        <a:cs typeface="+mn-cs"/>
      </a:defRPr>
    </a:lvl2pPr>
    <a:lvl3pPr marL="914400" algn="l" defTabSz="914400" rtl="0" eaLnBrk="1" latinLnBrk="0" hangingPunct="1">
      <a:defRPr sz="1200" b="1" i="0" kern="1200">
        <a:solidFill>
          <a:schemeClr val="tx1"/>
        </a:solidFill>
        <a:latin typeface="Century Gothic" panose="020B0502020202020204" pitchFamily="34" charset="0"/>
        <a:ea typeface="+mn-ea"/>
        <a:cs typeface="+mn-cs"/>
      </a:defRPr>
    </a:lvl3pPr>
    <a:lvl4pPr marL="1371600" algn="l" defTabSz="914400" rtl="0" eaLnBrk="1" latinLnBrk="0" hangingPunct="1">
      <a:defRPr sz="1200" b="1" i="0" kern="1200">
        <a:solidFill>
          <a:schemeClr val="tx1"/>
        </a:solidFill>
        <a:latin typeface="Century Gothic" panose="020B0502020202020204" pitchFamily="34" charset="0"/>
        <a:ea typeface="+mn-ea"/>
        <a:cs typeface="+mn-cs"/>
      </a:defRPr>
    </a:lvl4pPr>
    <a:lvl5pPr marL="1828800" algn="l" defTabSz="914400" rtl="0" eaLnBrk="1" latinLnBrk="0" hangingPunct="1">
      <a:defRPr sz="1200" b="1" i="0" kern="1200">
        <a:solidFill>
          <a:schemeClr val="tx1"/>
        </a:solidFill>
        <a:latin typeface="Century Gothic" panose="020B0502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CE20E2D0-F58C-3D41-A4FC-AD7239AA36B4}" type="slidenum">
              <a:rPr lang="en-US" smtClean="0"/>
              <a:pPr/>
              <a:t>1</a:t>
            </a:fld>
            <a:endParaRPr lang="en-US" dirty="0"/>
          </a:p>
        </p:txBody>
      </p:sp>
    </p:spTree>
    <p:extLst>
      <p:ext uri="{BB962C8B-B14F-4D97-AF65-F5344CB8AC3E}">
        <p14:creationId xmlns:p14="http://schemas.microsoft.com/office/powerpoint/2010/main" val="16144762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en-US" sz="1200" dirty="0"/>
              <a:t>The potential benefits to an organization of implementing a quality management system are:</a:t>
            </a:r>
          </a:p>
          <a:p>
            <a:r>
              <a:rPr lang="en-US" sz="1200" dirty="0"/>
              <a:t>The ability to </a:t>
            </a:r>
            <a:r>
              <a:rPr lang="en-US" sz="1200" dirty="0">
                <a:solidFill>
                  <a:srgbClr val="C00000"/>
                </a:solidFill>
              </a:rPr>
              <a:t>consistently</a:t>
            </a:r>
            <a:r>
              <a:rPr lang="en-US" sz="1200" dirty="0"/>
              <a:t> provide products and services that meet customer and applicable statutory and regulatory requirements ; </a:t>
            </a:r>
          </a:p>
          <a:p>
            <a:r>
              <a:rPr lang="en-US" sz="1200" dirty="0"/>
              <a:t>Facilitating opportunities to </a:t>
            </a:r>
            <a:r>
              <a:rPr lang="en-US" sz="1200" dirty="0">
                <a:solidFill>
                  <a:srgbClr val="C00000"/>
                </a:solidFill>
              </a:rPr>
              <a:t>enhance</a:t>
            </a:r>
            <a:r>
              <a:rPr lang="en-US" sz="1200" dirty="0"/>
              <a:t> customer satisfaction ; </a:t>
            </a:r>
          </a:p>
          <a:p>
            <a:r>
              <a:rPr lang="en-US" sz="1200" dirty="0"/>
              <a:t>Addressing </a:t>
            </a:r>
            <a:r>
              <a:rPr lang="en-US" sz="1200" dirty="0">
                <a:solidFill>
                  <a:srgbClr val="C00000"/>
                </a:solidFill>
              </a:rPr>
              <a:t>opportunities and risks </a:t>
            </a:r>
            <a:r>
              <a:rPr lang="en-US" sz="1200" dirty="0"/>
              <a:t>associated with its context and objectives, and</a:t>
            </a:r>
          </a:p>
          <a:p>
            <a:r>
              <a:rPr lang="en-US" sz="1200" dirty="0"/>
              <a:t>The ability to gain the </a:t>
            </a:r>
            <a:r>
              <a:rPr lang="en-US" sz="1200" dirty="0">
                <a:solidFill>
                  <a:srgbClr val="C00000"/>
                </a:solidFill>
              </a:rPr>
              <a:t>external recognition </a:t>
            </a:r>
            <a:r>
              <a:rPr lang="en-US" sz="1200" dirty="0"/>
              <a:t>of conformity to specified quality management system requirements.</a:t>
            </a:r>
          </a:p>
          <a:p>
            <a:endParaRPr lang="en-US" sz="1200" dirty="0"/>
          </a:p>
          <a:p>
            <a:r>
              <a:rPr lang="en-US" sz="1200" dirty="0"/>
              <a:t>PLADS TIL INDIVIDUALITET:</a:t>
            </a:r>
          </a:p>
          <a:p>
            <a:r>
              <a:rPr lang="en-US" sz="1200" dirty="0"/>
              <a:t>It is </a:t>
            </a:r>
            <a:r>
              <a:rPr lang="en-US" sz="1200" u="sng" dirty="0">
                <a:solidFill>
                  <a:srgbClr val="C00000"/>
                </a:solidFill>
              </a:rPr>
              <a:t>not</a:t>
            </a:r>
            <a:r>
              <a:rPr lang="en-US" sz="1200" dirty="0"/>
              <a:t> the intent of this International Standard to imply the need for </a:t>
            </a:r>
            <a:r>
              <a:rPr lang="en-US" sz="1200" u="sng" dirty="0">
                <a:solidFill>
                  <a:srgbClr val="C00000"/>
                </a:solidFill>
              </a:rPr>
              <a:t>uniformity</a:t>
            </a:r>
            <a:r>
              <a:rPr lang="en-US" sz="1200" dirty="0"/>
              <a:t> in:</a:t>
            </a:r>
          </a:p>
          <a:p>
            <a:r>
              <a:rPr lang="en-US" sz="1200" dirty="0"/>
              <a:t>The </a:t>
            </a:r>
            <a:r>
              <a:rPr lang="en-US" sz="1200" dirty="0">
                <a:solidFill>
                  <a:srgbClr val="C00000"/>
                </a:solidFill>
              </a:rPr>
              <a:t>structure</a:t>
            </a:r>
            <a:r>
              <a:rPr lang="en-US" sz="1200" dirty="0"/>
              <a:t> of different quality management systems </a:t>
            </a:r>
          </a:p>
          <a:p>
            <a:r>
              <a:rPr lang="en-US" sz="1200" dirty="0">
                <a:solidFill>
                  <a:srgbClr val="C00000"/>
                </a:solidFill>
              </a:rPr>
              <a:t>Alignment</a:t>
            </a:r>
            <a:r>
              <a:rPr lang="en-US" sz="1200" dirty="0"/>
              <a:t> of documentation to the clause structure of this International Standard </a:t>
            </a:r>
          </a:p>
          <a:p>
            <a:r>
              <a:rPr lang="en-US" sz="1200" dirty="0"/>
              <a:t>The use of specific </a:t>
            </a:r>
            <a:r>
              <a:rPr lang="en-US" sz="1200" dirty="0">
                <a:solidFill>
                  <a:srgbClr val="C00000"/>
                </a:solidFill>
              </a:rPr>
              <a:t>terminology</a:t>
            </a:r>
            <a:r>
              <a:rPr lang="en-US" sz="1200" dirty="0"/>
              <a:t> of the International Standard within the organization.</a:t>
            </a:r>
          </a:p>
          <a:p>
            <a:endParaRPr lang="en-US" sz="1200" dirty="0"/>
          </a:p>
          <a:p>
            <a:endParaRPr lang="da-DK" dirty="0"/>
          </a:p>
        </p:txBody>
      </p:sp>
      <p:sp>
        <p:nvSpPr>
          <p:cNvPr id="4" name="Pladsholder til slidenummer 3"/>
          <p:cNvSpPr>
            <a:spLocks noGrp="1"/>
          </p:cNvSpPr>
          <p:nvPr>
            <p:ph type="sldNum" sz="quarter" idx="5"/>
          </p:nvPr>
        </p:nvSpPr>
        <p:spPr/>
        <p:txBody>
          <a:bodyPr/>
          <a:lstStyle/>
          <a:p>
            <a:fld id="{CE20E2D0-F58C-3D41-A4FC-AD7239AA36B4}" type="slidenum">
              <a:rPr lang="en-US" smtClean="0"/>
              <a:pPr/>
              <a:t>10</a:t>
            </a:fld>
            <a:endParaRPr lang="en-US" dirty="0"/>
          </a:p>
        </p:txBody>
      </p:sp>
    </p:spTree>
    <p:extLst>
      <p:ext uri="{BB962C8B-B14F-4D97-AF65-F5344CB8AC3E}">
        <p14:creationId xmlns:p14="http://schemas.microsoft.com/office/powerpoint/2010/main" val="16523448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CE20E2D0-F58C-3D41-A4FC-AD7239AA36B4}" type="slidenum">
              <a:rPr lang="en-US" smtClean="0"/>
              <a:pPr/>
              <a:t>11</a:t>
            </a:fld>
            <a:endParaRPr lang="en-US" dirty="0"/>
          </a:p>
        </p:txBody>
      </p:sp>
    </p:spTree>
    <p:extLst>
      <p:ext uri="{BB962C8B-B14F-4D97-AF65-F5344CB8AC3E}">
        <p14:creationId xmlns:p14="http://schemas.microsoft.com/office/powerpoint/2010/main" val="24860957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PDCA er en 4-trins iterativ metode brugt af virksomheder til kontrol og løbende forbedringer. Den er udviklet af W. Edwards </a:t>
            </a:r>
            <a:r>
              <a:rPr lang="da-DK" dirty="0" err="1"/>
              <a:t>Deming</a:t>
            </a:r>
            <a:r>
              <a:rPr lang="da-DK" dirty="0"/>
              <a:t> som er faderen til moderne kvalitetskontrol.</a:t>
            </a:r>
          </a:p>
          <a:p>
            <a:endParaRPr lang="da-DK" dirty="0"/>
          </a:p>
        </p:txBody>
      </p:sp>
      <p:sp>
        <p:nvSpPr>
          <p:cNvPr id="4" name="Pladsholder til slidenummer 3"/>
          <p:cNvSpPr>
            <a:spLocks noGrp="1"/>
          </p:cNvSpPr>
          <p:nvPr>
            <p:ph type="sldNum" sz="quarter" idx="5"/>
          </p:nvPr>
        </p:nvSpPr>
        <p:spPr/>
        <p:txBody>
          <a:bodyPr/>
          <a:lstStyle/>
          <a:p>
            <a:fld id="{CE20E2D0-F58C-3D41-A4FC-AD7239AA36B4}" type="slidenum">
              <a:rPr lang="en-US" smtClean="0"/>
              <a:pPr/>
              <a:t>12</a:t>
            </a:fld>
            <a:endParaRPr lang="en-US" dirty="0"/>
          </a:p>
        </p:txBody>
      </p:sp>
    </p:spTree>
    <p:extLst>
      <p:ext uri="{BB962C8B-B14F-4D97-AF65-F5344CB8AC3E}">
        <p14:creationId xmlns:p14="http://schemas.microsoft.com/office/powerpoint/2010/main" val="39296741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ISO 9001 visuelt fremstillet fra kapitel 4 – 10. Det er i disse kapitler at kravene beskrives, hvorimod at kapitel 0-3 er af informativ karakter.</a:t>
            </a:r>
          </a:p>
          <a:p>
            <a:endParaRPr lang="da-DK" dirty="0"/>
          </a:p>
        </p:txBody>
      </p:sp>
      <p:sp>
        <p:nvSpPr>
          <p:cNvPr id="4" name="Pladsholder til slidenummer 3"/>
          <p:cNvSpPr>
            <a:spLocks noGrp="1"/>
          </p:cNvSpPr>
          <p:nvPr>
            <p:ph type="sldNum" sz="quarter" idx="5"/>
          </p:nvPr>
        </p:nvSpPr>
        <p:spPr/>
        <p:txBody>
          <a:bodyPr/>
          <a:lstStyle/>
          <a:p>
            <a:fld id="{CE20E2D0-F58C-3D41-A4FC-AD7239AA36B4}" type="slidenum">
              <a:rPr lang="en-US" smtClean="0"/>
              <a:pPr/>
              <a:t>13</a:t>
            </a:fld>
            <a:endParaRPr lang="en-US" dirty="0"/>
          </a:p>
        </p:txBody>
      </p:sp>
    </p:spTree>
    <p:extLst>
      <p:ext uri="{BB962C8B-B14F-4D97-AF65-F5344CB8AC3E}">
        <p14:creationId xmlns:p14="http://schemas.microsoft.com/office/powerpoint/2010/main" val="4345606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CE20E2D0-F58C-3D41-A4FC-AD7239AA36B4}" type="slidenum">
              <a:rPr lang="en-US" smtClean="0"/>
              <a:pPr/>
              <a:t>14</a:t>
            </a:fld>
            <a:endParaRPr lang="en-US" dirty="0"/>
          </a:p>
        </p:txBody>
      </p:sp>
    </p:spTree>
    <p:extLst>
      <p:ext uri="{BB962C8B-B14F-4D97-AF65-F5344CB8AC3E}">
        <p14:creationId xmlns:p14="http://schemas.microsoft.com/office/powerpoint/2010/main" val="16645528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CE20E2D0-F58C-3D41-A4FC-AD7239AA36B4}" type="slidenum">
              <a:rPr lang="en-US" smtClean="0"/>
              <a:pPr/>
              <a:t>15</a:t>
            </a:fld>
            <a:endParaRPr lang="en-US" dirty="0"/>
          </a:p>
        </p:txBody>
      </p:sp>
    </p:spTree>
    <p:extLst>
      <p:ext uri="{BB962C8B-B14F-4D97-AF65-F5344CB8AC3E}">
        <p14:creationId xmlns:p14="http://schemas.microsoft.com/office/powerpoint/2010/main" val="40781325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CE20E2D0-F58C-3D41-A4FC-AD7239AA36B4}" type="slidenum">
              <a:rPr lang="en-US" smtClean="0"/>
              <a:pPr/>
              <a:t>16</a:t>
            </a:fld>
            <a:endParaRPr lang="en-US" dirty="0"/>
          </a:p>
        </p:txBody>
      </p:sp>
    </p:spTree>
    <p:extLst>
      <p:ext uri="{BB962C8B-B14F-4D97-AF65-F5344CB8AC3E}">
        <p14:creationId xmlns:p14="http://schemas.microsoft.com/office/powerpoint/2010/main" val="39221013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CE20E2D0-F58C-3D41-A4FC-AD7239AA36B4}" type="slidenum">
              <a:rPr lang="en-US" smtClean="0"/>
              <a:pPr/>
              <a:t>2</a:t>
            </a:fld>
            <a:endParaRPr lang="en-US" dirty="0"/>
          </a:p>
        </p:txBody>
      </p:sp>
    </p:spTree>
    <p:extLst>
      <p:ext uri="{BB962C8B-B14F-4D97-AF65-F5344CB8AC3E}">
        <p14:creationId xmlns:p14="http://schemas.microsoft.com/office/powerpoint/2010/main" val="4629376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buNone/>
            </a:pPr>
            <a:r>
              <a:rPr lang="en-US" sz="1200" dirty="0"/>
              <a:t>The level of complexity of the system will depend on each organization’s specific context. </a:t>
            </a:r>
          </a:p>
          <a:p>
            <a:pPr marL="0" indent="0">
              <a:buNone/>
            </a:pPr>
            <a:r>
              <a:rPr lang="en-US" sz="1200" dirty="0"/>
              <a:t>For some organizations, especially smaller ones, it may simply mean having strong leadership from the business owner, providing a clear definition of what is expected from each individual employee and how they contribute to the organization’s overall objectives, without the need for extensive documentation.</a:t>
            </a:r>
            <a:endParaRPr lang="da-DK" sz="1200" dirty="0"/>
          </a:p>
          <a:p>
            <a:endParaRPr lang="da-DK" dirty="0"/>
          </a:p>
        </p:txBody>
      </p:sp>
      <p:sp>
        <p:nvSpPr>
          <p:cNvPr id="4" name="Pladsholder til slidenummer 3"/>
          <p:cNvSpPr>
            <a:spLocks noGrp="1"/>
          </p:cNvSpPr>
          <p:nvPr>
            <p:ph type="sldNum" sz="quarter" idx="5"/>
          </p:nvPr>
        </p:nvSpPr>
        <p:spPr/>
        <p:txBody>
          <a:bodyPr/>
          <a:lstStyle/>
          <a:p>
            <a:fld id="{CE20E2D0-F58C-3D41-A4FC-AD7239AA36B4}" type="slidenum">
              <a:rPr lang="en-US" smtClean="0"/>
              <a:pPr/>
              <a:t>3</a:t>
            </a:fld>
            <a:endParaRPr lang="en-US" dirty="0"/>
          </a:p>
        </p:txBody>
      </p:sp>
    </p:spTree>
    <p:extLst>
      <p:ext uri="{BB962C8B-B14F-4D97-AF65-F5344CB8AC3E}">
        <p14:creationId xmlns:p14="http://schemas.microsoft.com/office/powerpoint/2010/main" val="10477904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CE20E2D0-F58C-3D41-A4FC-AD7239AA36B4}" type="slidenum">
              <a:rPr lang="en-US" smtClean="0"/>
              <a:pPr/>
              <a:t>4</a:t>
            </a:fld>
            <a:endParaRPr lang="en-US" dirty="0"/>
          </a:p>
        </p:txBody>
      </p:sp>
    </p:spTree>
    <p:extLst>
      <p:ext uri="{BB962C8B-B14F-4D97-AF65-F5344CB8AC3E}">
        <p14:creationId xmlns:p14="http://schemas.microsoft.com/office/powerpoint/2010/main" val="2839149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en-US" dirty="0"/>
              <a:t>Top left: Management system standards set requirements that enable organizations to achieve their goals in different areas. Management system standards are generic and can be used by all industries.
Top right: Management system standards have also been developed for specific sectors such as pharmaceuticals, oil and gas.</a:t>
            </a:r>
          </a:p>
          <a:p>
            <a:r>
              <a:rPr lang="en-US" dirty="0"/>
              <a:t>
Bottom left: Several guides have been developed to help organizations prepare correct documentation and carry out audits.
</a:t>
            </a:r>
          </a:p>
          <a:p>
            <a:r>
              <a:rPr lang="en-US" dirty="0"/>
              <a:t>Bottom right: Several management standards aim to support other standards – this can be risk management and social responsibility, for example. These cannot be certified.
</a:t>
            </a:r>
            <a:endParaRPr lang="da-DK" dirty="0"/>
          </a:p>
        </p:txBody>
      </p:sp>
      <p:sp>
        <p:nvSpPr>
          <p:cNvPr id="4" name="Pladsholder til slidenummer 3"/>
          <p:cNvSpPr>
            <a:spLocks noGrp="1"/>
          </p:cNvSpPr>
          <p:nvPr>
            <p:ph type="sldNum" sz="quarter" idx="5"/>
          </p:nvPr>
        </p:nvSpPr>
        <p:spPr/>
        <p:txBody>
          <a:bodyPr/>
          <a:lstStyle/>
          <a:p>
            <a:fld id="{CE20E2D0-F58C-3D41-A4FC-AD7239AA36B4}" type="slidenum">
              <a:rPr lang="en-US" smtClean="0"/>
              <a:pPr/>
              <a:t>5</a:t>
            </a:fld>
            <a:endParaRPr lang="en-US" dirty="0"/>
          </a:p>
        </p:txBody>
      </p:sp>
    </p:spTree>
    <p:extLst>
      <p:ext uri="{BB962C8B-B14F-4D97-AF65-F5344CB8AC3E}">
        <p14:creationId xmlns:p14="http://schemas.microsoft.com/office/powerpoint/2010/main" val="2097649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CE20E2D0-F58C-3D41-A4FC-AD7239AA36B4}" type="slidenum">
              <a:rPr lang="en-US" smtClean="0"/>
              <a:pPr/>
              <a:t>6</a:t>
            </a:fld>
            <a:endParaRPr lang="en-US" dirty="0"/>
          </a:p>
        </p:txBody>
      </p:sp>
    </p:spTree>
    <p:extLst>
      <p:ext uri="{BB962C8B-B14F-4D97-AF65-F5344CB8AC3E}">
        <p14:creationId xmlns:p14="http://schemas.microsoft.com/office/powerpoint/2010/main" val="17325597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CE20E2D0-F58C-3D41-A4FC-AD7239AA36B4}" type="slidenum">
              <a:rPr lang="en-US" smtClean="0"/>
              <a:pPr/>
              <a:t>7</a:t>
            </a:fld>
            <a:endParaRPr lang="en-US" dirty="0"/>
          </a:p>
        </p:txBody>
      </p:sp>
    </p:spTree>
    <p:extLst>
      <p:ext uri="{BB962C8B-B14F-4D97-AF65-F5344CB8AC3E}">
        <p14:creationId xmlns:p14="http://schemas.microsoft.com/office/powerpoint/2010/main" val="27502999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CE20E2D0-F58C-3D41-A4FC-AD7239AA36B4}" type="slidenum">
              <a:rPr lang="en-US" smtClean="0"/>
              <a:pPr/>
              <a:t>8</a:t>
            </a:fld>
            <a:endParaRPr lang="en-US" dirty="0"/>
          </a:p>
        </p:txBody>
      </p:sp>
    </p:spTree>
    <p:extLst>
      <p:ext uri="{BB962C8B-B14F-4D97-AF65-F5344CB8AC3E}">
        <p14:creationId xmlns:p14="http://schemas.microsoft.com/office/powerpoint/2010/main" val="26371451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err="1"/>
              <a:t>Applies</a:t>
            </a:r>
            <a:r>
              <a:rPr lang="da-DK" dirty="0"/>
              <a:t> to all </a:t>
            </a:r>
            <a:r>
              <a:rPr lang="da-DK" dirty="0" err="1"/>
              <a:t>organizations</a:t>
            </a:r>
            <a:r>
              <a:rPr lang="da-DK" dirty="0"/>
              <a:t> – </a:t>
            </a:r>
            <a:r>
              <a:rPr lang="da-DK" dirty="0" err="1"/>
              <a:t>often</a:t>
            </a:r>
            <a:r>
              <a:rPr lang="da-DK" dirty="0"/>
              <a:t> a </a:t>
            </a:r>
            <a:r>
              <a:rPr lang="da-DK" dirty="0" err="1"/>
              <a:t>requirement</a:t>
            </a:r>
            <a:r>
              <a:rPr lang="da-DK" dirty="0"/>
              <a:t> from the</a:t>
            </a:r>
            <a:r>
              <a:rPr lang="da-DK" baseline="0" dirty="0"/>
              <a:t> </a:t>
            </a:r>
            <a:r>
              <a:rPr lang="da-DK" baseline="0" dirty="0" err="1"/>
              <a:t>market</a:t>
            </a:r>
            <a:r>
              <a:rPr lang="da-DK" baseline="0" dirty="0"/>
              <a:t> – </a:t>
            </a:r>
            <a:r>
              <a:rPr lang="da-DK" baseline="0" dirty="0" err="1"/>
              <a:t>improve</a:t>
            </a:r>
            <a:r>
              <a:rPr lang="da-DK" baseline="0" dirty="0"/>
              <a:t> </a:t>
            </a:r>
            <a:r>
              <a:rPr lang="da-DK" baseline="0" dirty="0" err="1"/>
              <a:t>quality</a:t>
            </a:r>
            <a:r>
              <a:rPr lang="da-DK" baseline="0" dirty="0"/>
              <a:t> – </a:t>
            </a:r>
            <a:r>
              <a:rPr lang="da-DK" baseline="0" dirty="0" err="1"/>
              <a:t>helps</a:t>
            </a:r>
            <a:r>
              <a:rPr lang="da-DK" baseline="0" dirty="0"/>
              <a:t> </a:t>
            </a:r>
            <a:r>
              <a:rPr lang="da-DK" baseline="0" dirty="0" err="1"/>
              <a:t>organizations</a:t>
            </a:r>
            <a:r>
              <a:rPr lang="da-DK" baseline="0" dirty="0"/>
              <a:t> </a:t>
            </a:r>
            <a:r>
              <a:rPr lang="da-DK" baseline="0" dirty="0" err="1"/>
              <a:t>meet</a:t>
            </a:r>
            <a:r>
              <a:rPr lang="da-DK" baseline="0" dirty="0"/>
              <a:t> </a:t>
            </a:r>
            <a:r>
              <a:rPr lang="da-DK" baseline="0" dirty="0" err="1"/>
              <a:t>customer</a:t>
            </a:r>
            <a:r>
              <a:rPr lang="da-DK" baseline="0" dirty="0"/>
              <a:t> </a:t>
            </a:r>
            <a:r>
              <a:rPr lang="da-DK" baseline="0" dirty="0" err="1"/>
              <a:t>needs</a:t>
            </a:r>
            <a:r>
              <a:rPr lang="da-DK" baseline="0" dirty="0"/>
              <a:t> - </a:t>
            </a:r>
            <a:r>
              <a:rPr lang="en-US" sz="1200" b="0" i="0" kern="1200" dirty="0">
                <a:solidFill>
                  <a:schemeClr val="tx1"/>
                </a:solidFill>
                <a:effectLst/>
                <a:latin typeface="+mn-lt"/>
                <a:ea typeface="+mn-ea"/>
                <a:cs typeface="+mn-cs"/>
              </a:rPr>
              <a:t>public and private sector tender situations</a:t>
            </a:r>
            <a:endParaRPr lang="da-DK" dirty="0"/>
          </a:p>
          <a:p>
            <a:endParaRPr lang="da-DK" dirty="0"/>
          </a:p>
        </p:txBody>
      </p:sp>
      <p:sp>
        <p:nvSpPr>
          <p:cNvPr id="4" name="Pladsholder til slidenummer 3"/>
          <p:cNvSpPr>
            <a:spLocks noGrp="1"/>
          </p:cNvSpPr>
          <p:nvPr>
            <p:ph type="sldNum" sz="quarter" idx="5"/>
          </p:nvPr>
        </p:nvSpPr>
        <p:spPr/>
        <p:txBody>
          <a:bodyPr/>
          <a:lstStyle/>
          <a:p>
            <a:fld id="{CE20E2D0-F58C-3D41-A4FC-AD7239AA36B4}" type="slidenum">
              <a:rPr lang="en-US" smtClean="0"/>
              <a:pPr/>
              <a:t>9</a:t>
            </a:fld>
            <a:endParaRPr lang="en-US" dirty="0"/>
          </a:p>
        </p:txBody>
      </p:sp>
    </p:spTree>
    <p:extLst>
      <p:ext uri="{BB962C8B-B14F-4D97-AF65-F5344CB8AC3E}">
        <p14:creationId xmlns:p14="http://schemas.microsoft.com/office/powerpoint/2010/main" val="10557858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ustomXml" Target="../ink/ink1.xml"/><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customXml" Target="../ink/ink2.xml"/><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tro-2_Hvidt-logo">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BAA878B-AF5F-8E44-BD65-ACA2BBE4022B}"/>
              </a:ext>
            </a:extLst>
          </p:cNvPr>
          <p:cNvSpPr/>
          <p:nvPr userDrawn="1"/>
        </p:nvSpPr>
        <p:spPr>
          <a:xfrm>
            <a:off x="-163680" y="0"/>
            <a:ext cx="12514706" cy="6858000"/>
          </a:xfrm>
          <a:prstGeom prst="rect">
            <a:avLst/>
          </a:prstGeom>
          <a:solidFill>
            <a:srgbClr val="022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0" dirty="0">
              <a:solidFill>
                <a:schemeClr val="bg1"/>
              </a:solidFill>
              <a:latin typeface="Century Gothic" panose="020B0502020202020204" pitchFamily="34" charset="0"/>
            </a:endParaRPr>
          </a:p>
        </p:txBody>
      </p:sp>
      <p:sp>
        <p:nvSpPr>
          <p:cNvPr id="7" name="Picture Placeholder 38">
            <a:extLst>
              <a:ext uri="{FF2B5EF4-FFF2-40B4-BE49-F238E27FC236}">
                <a16:creationId xmlns:a16="http://schemas.microsoft.com/office/drawing/2014/main" id="{8F265639-4673-BE48-B158-06DCDFADEE6A}"/>
              </a:ext>
            </a:extLst>
          </p:cNvPr>
          <p:cNvSpPr>
            <a:spLocks noGrp="1"/>
          </p:cNvSpPr>
          <p:nvPr>
            <p:ph type="pic" sz="quarter" idx="16" hasCustomPrompt="1"/>
          </p:nvPr>
        </p:nvSpPr>
        <p:spPr>
          <a:xfrm>
            <a:off x="0" y="0"/>
            <a:ext cx="12192000" cy="6858001"/>
          </a:xfrm>
        </p:spPr>
        <p:txBody>
          <a:bodyPr>
            <a:normAutofit/>
          </a:bodyPr>
          <a:lstStyle>
            <a:lvl1pPr marL="0" indent="0" algn="r">
              <a:buNone/>
              <a:defRPr sz="1200" b="1" i="0">
                <a:solidFill>
                  <a:schemeClr val="bg1"/>
                </a:solidFill>
                <a:latin typeface="Century Gothic" panose="020B0502020202020204" pitchFamily="34" charset="0"/>
              </a:defRPr>
            </a:lvl1pPr>
          </a:lstStyle>
          <a:p>
            <a:r>
              <a:rPr lang="en-GB" dirty="0"/>
              <a:t>Insert image</a:t>
            </a:r>
            <a:endParaRPr lang="en-US" dirty="0"/>
          </a:p>
        </p:txBody>
      </p:sp>
      <p:sp>
        <p:nvSpPr>
          <p:cNvPr id="15" name="Title 14">
            <a:extLst>
              <a:ext uri="{FF2B5EF4-FFF2-40B4-BE49-F238E27FC236}">
                <a16:creationId xmlns:a16="http://schemas.microsoft.com/office/drawing/2014/main" id="{C2214C71-A8B2-164D-A24A-F120F9A4FFAA}"/>
              </a:ext>
            </a:extLst>
          </p:cNvPr>
          <p:cNvSpPr>
            <a:spLocks noGrp="1"/>
          </p:cNvSpPr>
          <p:nvPr>
            <p:ph type="title"/>
          </p:nvPr>
        </p:nvSpPr>
        <p:spPr>
          <a:xfrm>
            <a:off x="667199" y="2291737"/>
            <a:ext cx="9174386" cy="1478985"/>
          </a:xfrm>
        </p:spPr>
        <p:txBody>
          <a:bodyPr anchor="t">
            <a:noAutofit/>
          </a:bodyPr>
          <a:lstStyle>
            <a:lvl1pPr marL="0" algn="l" defTabSz="914400" rtl="0" eaLnBrk="1" latinLnBrk="0" hangingPunct="1">
              <a:lnSpc>
                <a:spcPct val="90000"/>
              </a:lnSpc>
              <a:defRPr lang="en-US" sz="4400" b="1" i="0" kern="1200" dirty="0">
                <a:solidFill>
                  <a:schemeClr val="bg1"/>
                </a:solidFill>
                <a:latin typeface="Century Gothic" panose="020B0502020202020204" pitchFamily="34" charset="0"/>
                <a:ea typeface="+mn-ea"/>
                <a:cs typeface="+mn-cs"/>
              </a:defRPr>
            </a:lvl1pPr>
          </a:lstStyle>
          <a:p>
            <a:r>
              <a:rPr lang="da-DK"/>
              <a:t>Klik for at redigere titeltypografien i masteren</a:t>
            </a:r>
            <a:endParaRPr lang="en-US" dirty="0"/>
          </a:p>
        </p:txBody>
      </p:sp>
      <p:sp>
        <p:nvSpPr>
          <p:cNvPr id="23" name="Text Placeholder 40">
            <a:extLst>
              <a:ext uri="{FF2B5EF4-FFF2-40B4-BE49-F238E27FC236}">
                <a16:creationId xmlns:a16="http://schemas.microsoft.com/office/drawing/2014/main" id="{D7C5A504-C516-4343-98F8-90D74D4D1152}"/>
              </a:ext>
            </a:extLst>
          </p:cNvPr>
          <p:cNvSpPr>
            <a:spLocks noGrp="1"/>
          </p:cNvSpPr>
          <p:nvPr>
            <p:ph type="body" sz="quarter" idx="19"/>
          </p:nvPr>
        </p:nvSpPr>
        <p:spPr>
          <a:xfrm>
            <a:off x="667198" y="3777456"/>
            <a:ext cx="5576887" cy="2133675"/>
          </a:xfrm>
        </p:spPr>
        <p:txBody>
          <a:bodyPr anchor="t">
            <a:normAutofit/>
          </a:bodyPr>
          <a:lstStyle>
            <a:lvl1pPr marL="0" indent="0" algn="l" defTabSz="914400" rtl="0" eaLnBrk="1" latinLnBrk="0" hangingPunct="1">
              <a:lnSpc>
                <a:spcPct val="100000"/>
              </a:lnSpc>
              <a:buNone/>
              <a:defRPr lang="en-GB" sz="1600" b="0" i="0" kern="1200" dirty="0">
                <a:solidFill>
                  <a:schemeClr val="bg1"/>
                </a:solidFill>
                <a:latin typeface="Century Gothic" panose="020B0502020202020204" pitchFamily="34" charset="0"/>
                <a:ea typeface="Verdana" panose="020B0604030504040204" pitchFamily="34" charset="0"/>
                <a:cs typeface="Century Gothic" panose="020B0502020202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da-DK"/>
              <a:t>Klik for at redigere teksttypografierne i masteren</a:t>
            </a:r>
          </a:p>
        </p:txBody>
      </p:sp>
      <p:sp>
        <p:nvSpPr>
          <p:cNvPr id="24" name="Text Placeholder 40">
            <a:extLst>
              <a:ext uri="{FF2B5EF4-FFF2-40B4-BE49-F238E27FC236}">
                <a16:creationId xmlns:a16="http://schemas.microsoft.com/office/drawing/2014/main" id="{F5586566-08AB-AA4B-9DDB-3BC6EC2E00D0}"/>
              </a:ext>
            </a:extLst>
          </p:cNvPr>
          <p:cNvSpPr>
            <a:spLocks noGrp="1"/>
          </p:cNvSpPr>
          <p:nvPr>
            <p:ph type="body" sz="quarter" idx="20"/>
          </p:nvPr>
        </p:nvSpPr>
        <p:spPr>
          <a:xfrm>
            <a:off x="667198" y="1714953"/>
            <a:ext cx="5576887" cy="570050"/>
          </a:xfrm>
        </p:spPr>
        <p:txBody>
          <a:bodyPr anchor="b">
            <a:normAutofit/>
          </a:bodyPr>
          <a:lstStyle>
            <a:lvl1pPr marL="0" indent="0" algn="l" defTabSz="914400" rtl="0" eaLnBrk="1" latinLnBrk="0" hangingPunct="1">
              <a:lnSpc>
                <a:spcPct val="100000"/>
              </a:lnSpc>
              <a:buNone/>
              <a:defRPr lang="en-GB" sz="1200" b="0" i="0" kern="1200" dirty="0">
                <a:solidFill>
                  <a:schemeClr val="bg1"/>
                </a:solidFill>
                <a:latin typeface="Century Gothic" panose="020B0502020202020204" pitchFamily="34" charset="0"/>
                <a:ea typeface="Verdana" panose="020B0604030504040204" pitchFamily="34" charset="0"/>
                <a:cs typeface="Century Gothic" panose="020B0502020202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da-DK"/>
              <a:t>Klik for at redigere teksttypografierne i masteren</a:t>
            </a:r>
          </a:p>
        </p:txBody>
      </p:sp>
      <p:pic>
        <p:nvPicPr>
          <p:cNvPr id="9" name="Billede 8" descr="Et billede, der indeholder tegning&#10;&#10;Automatisk genereret beskrivelse">
            <a:extLst>
              <a:ext uri="{FF2B5EF4-FFF2-40B4-BE49-F238E27FC236}">
                <a16:creationId xmlns:a16="http://schemas.microsoft.com/office/drawing/2014/main" id="{C37F5360-2325-4361-80D7-DB8FBA917615}"/>
              </a:ext>
            </a:extLst>
          </p:cNvPr>
          <p:cNvPicPr>
            <a:picLocks noChangeAspect="1"/>
          </p:cNvPicPr>
          <p:nvPr userDrawn="1"/>
        </p:nvPicPr>
        <p:blipFill>
          <a:blip r:embed="rId2"/>
          <a:stretch>
            <a:fillRect/>
          </a:stretch>
        </p:blipFill>
        <p:spPr>
          <a:xfrm>
            <a:off x="10853354" y="365125"/>
            <a:ext cx="928155" cy="475508"/>
          </a:xfrm>
          <a:prstGeom prst="rect">
            <a:avLst/>
          </a:prstGeom>
        </p:spPr>
      </p:pic>
    </p:spTree>
    <p:extLst>
      <p:ext uri="{BB962C8B-B14F-4D97-AF65-F5344CB8AC3E}">
        <p14:creationId xmlns:p14="http://schemas.microsoft.com/office/powerpoint/2010/main" val="1227002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0" accel="50000" decel="50000" fill="hold" grpId="0" nodeType="withEffect">
                                  <p:stCondLst>
                                    <p:cond delay="0"/>
                                  </p:stCondLst>
                                  <p:childTnLst>
                                    <p:animScale>
                                      <p:cBhvr>
                                        <p:cTn id="6" dur="1000" fill="hold"/>
                                        <p:tgtEl>
                                          <p:spTgt spid="11"/>
                                        </p:tgtEl>
                                      </p:cBhvr>
                                      <p:by x="95000" y="9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ellem-slide-1">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4293D2E-97FB-4742-B61C-5B0CFC5264CF}"/>
              </a:ext>
            </a:extLst>
          </p:cNvPr>
          <p:cNvSpPr/>
          <p:nvPr userDrawn="1"/>
        </p:nvSpPr>
        <p:spPr>
          <a:xfrm>
            <a:off x="-163680" y="0"/>
            <a:ext cx="12514706" cy="6858000"/>
          </a:xfrm>
          <a:prstGeom prst="rect">
            <a:avLst/>
          </a:prstGeom>
          <a:solidFill>
            <a:srgbClr val="022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0" dirty="0">
              <a:solidFill>
                <a:schemeClr val="bg1"/>
              </a:solidFill>
              <a:latin typeface="Century Gothic" panose="020B0502020202020204" pitchFamily="34" charset="0"/>
            </a:endParaRPr>
          </a:p>
        </p:txBody>
      </p:sp>
      <p:sp>
        <p:nvSpPr>
          <p:cNvPr id="7" name="Picture Placeholder 38">
            <a:extLst>
              <a:ext uri="{FF2B5EF4-FFF2-40B4-BE49-F238E27FC236}">
                <a16:creationId xmlns:a16="http://schemas.microsoft.com/office/drawing/2014/main" id="{515AE6B6-103E-574B-84A7-AC3D85A9D6A2}"/>
              </a:ext>
            </a:extLst>
          </p:cNvPr>
          <p:cNvSpPr>
            <a:spLocks noGrp="1"/>
          </p:cNvSpPr>
          <p:nvPr>
            <p:ph type="pic" sz="quarter" idx="16" hasCustomPrompt="1"/>
          </p:nvPr>
        </p:nvSpPr>
        <p:spPr>
          <a:xfrm>
            <a:off x="-163680" y="0"/>
            <a:ext cx="12514706" cy="6858001"/>
          </a:xfrm>
        </p:spPr>
        <p:txBody>
          <a:bodyPr>
            <a:normAutofit/>
          </a:bodyPr>
          <a:lstStyle>
            <a:lvl1pPr marL="0" indent="0" algn="r">
              <a:buNone/>
              <a:defRPr sz="1200" b="1" i="0">
                <a:solidFill>
                  <a:schemeClr val="bg1"/>
                </a:solidFill>
                <a:latin typeface="Century Gothic" panose="020B0502020202020204" pitchFamily="34" charset="0"/>
              </a:defRPr>
            </a:lvl1pPr>
          </a:lstStyle>
          <a:p>
            <a:r>
              <a:rPr lang="en-GB" dirty="0"/>
              <a:t>Insert image</a:t>
            </a:r>
            <a:endParaRPr lang="en-US" dirty="0"/>
          </a:p>
        </p:txBody>
      </p:sp>
      <p:sp>
        <p:nvSpPr>
          <p:cNvPr id="8" name="Text Placeholder 40">
            <a:extLst>
              <a:ext uri="{FF2B5EF4-FFF2-40B4-BE49-F238E27FC236}">
                <a16:creationId xmlns:a16="http://schemas.microsoft.com/office/drawing/2014/main" id="{3FEFCBA2-ECEC-914C-8EA1-482ED628660F}"/>
              </a:ext>
            </a:extLst>
          </p:cNvPr>
          <p:cNvSpPr>
            <a:spLocks noGrp="1"/>
          </p:cNvSpPr>
          <p:nvPr>
            <p:ph type="body" sz="quarter" idx="17"/>
          </p:nvPr>
        </p:nvSpPr>
        <p:spPr>
          <a:xfrm>
            <a:off x="6356164" y="5949970"/>
            <a:ext cx="5576887" cy="570050"/>
          </a:xfrm>
        </p:spPr>
        <p:txBody>
          <a:bodyPr anchor="b">
            <a:normAutofit/>
          </a:bodyPr>
          <a:lstStyle>
            <a:lvl1pPr marL="0" indent="0" algn="r" defTabSz="914400" rtl="0" eaLnBrk="1" latinLnBrk="0" hangingPunct="1">
              <a:buNone/>
              <a:defRPr lang="en-GB" sz="1800" b="0" i="0" kern="1200" dirty="0">
                <a:solidFill>
                  <a:schemeClr val="bg1"/>
                </a:solidFill>
                <a:latin typeface="Century Gothic" panose="020B0502020202020204" pitchFamily="34" charset="0"/>
                <a:ea typeface="Verdana" panose="020B0604030504040204" pitchFamily="34" charset="0"/>
                <a:cs typeface="Century Gothic" panose="020B0502020202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da-DK"/>
              <a:t>Klik for at redigere teksttypografierne i masteren</a:t>
            </a:r>
          </a:p>
        </p:txBody>
      </p:sp>
      <p:sp>
        <p:nvSpPr>
          <p:cNvPr id="9" name="Title 14">
            <a:extLst>
              <a:ext uri="{FF2B5EF4-FFF2-40B4-BE49-F238E27FC236}">
                <a16:creationId xmlns:a16="http://schemas.microsoft.com/office/drawing/2014/main" id="{880DECCD-BD21-F544-B728-CAC650357B9B}"/>
              </a:ext>
            </a:extLst>
          </p:cNvPr>
          <p:cNvSpPr>
            <a:spLocks noGrp="1"/>
          </p:cNvSpPr>
          <p:nvPr>
            <p:ph type="title"/>
          </p:nvPr>
        </p:nvSpPr>
        <p:spPr>
          <a:xfrm>
            <a:off x="5956963" y="2357258"/>
            <a:ext cx="5657042" cy="2143483"/>
          </a:xfrm>
        </p:spPr>
        <p:txBody>
          <a:bodyPr anchor="b">
            <a:noAutofit/>
          </a:bodyPr>
          <a:lstStyle>
            <a:lvl1pPr marL="0" algn="l" defTabSz="914400" rtl="0" eaLnBrk="1" latinLnBrk="0" hangingPunct="1">
              <a:lnSpc>
                <a:spcPct val="100000"/>
              </a:lnSpc>
              <a:defRPr lang="en-US" sz="4400" b="1" i="0" kern="1200" dirty="0">
                <a:solidFill>
                  <a:schemeClr val="bg1"/>
                </a:solidFill>
                <a:latin typeface="Century Gothic" panose="020B0502020202020204" pitchFamily="34" charset="0"/>
                <a:ea typeface="+mn-ea"/>
                <a:cs typeface="+mn-cs"/>
              </a:defRPr>
            </a:lvl1pPr>
          </a:lstStyle>
          <a:p>
            <a:r>
              <a:rPr lang="da-DK"/>
              <a:t>Klik for at redigere titeltypografien i masteren</a:t>
            </a:r>
            <a:endParaRPr lang="en-US" dirty="0"/>
          </a:p>
        </p:txBody>
      </p:sp>
      <p:sp>
        <p:nvSpPr>
          <p:cNvPr id="10" name="Text Placeholder 33">
            <a:extLst>
              <a:ext uri="{FF2B5EF4-FFF2-40B4-BE49-F238E27FC236}">
                <a16:creationId xmlns:a16="http://schemas.microsoft.com/office/drawing/2014/main" id="{FDB835AD-6408-DB4B-9DDC-872F2FABB297}"/>
              </a:ext>
            </a:extLst>
          </p:cNvPr>
          <p:cNvSpPr>
            <a:spLocks noGrp="1"/>
          </p:cNvSpPr>
          <p:nvPr>
            <p:ph type="body" sz="quarter" idx="14"/>
          </p:nvPr>
        </p:nvSpPr>
        <p:spPr>
          <a:xfrm>
            <a:off x="5956963" y="4525419"/>
            <a:ext cx="5657042" cy="400399"/>
          </a:xfrm>
        </p:spPr>
        <p:txBody>
          <a:bodyPr anchor="b">
            <a:noAutofit/>
          </a:bodyPr>
          <a:lstStyle>
            <a:lvl1pPr marL="0" indent="0" algn="l" defTabSz="914400" rtl="0" eaLnBrk="1" latinLnBrk="0" hangingPunct="1">
              <a:lnSpc>
                <a:spcPts val="1000"/>
              </a:lnSpc>
              <a:buNone/>
              <a:defRPr lang="en-US" sz="1800" b="1" i="0" kern="1200" smtClean="0">
                <a:solidFill>
                  <a:schemeClr val="bg1"/>
                </a:solidFill>
                <a:latin typeface="Century Gothic" panose="020B0502020202020204" pitchFamily="34" charset="0"/>
                <a:ea typeface="+mn-ea"/>
                <a:cs typeface="Arial" panose="020B0604020202020204" pitchFamily="34" charset="0"/>
              </a:defRPr>
            </a:lvl1pPr>
            <a:lvl2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1400" b="1" kern="1200">
                <a:solidFill>
                  <a:schemeClr val="bg1"/>
                </a:solidFill>
                <a:latin typeface="Arial" panose="020B0604020202020204" pitchFamily="34" charset="0"/>
                <a:ea typeface="+mn-ea"/>
                <a:cs typeface="Arial" panose="020B0604020202020204" pitchFamily="34" charset="0"/>
              </a:defRPr>
            </a:lvl5pPr>
          </a:lstStyle>
          <a:p>
            <a:pPr lvl="0"/>
            <a:r>
              <a:rPr lang="da-DK"/>
              <a:t>Klik for at redigere teksttypografierne i masteren</a:t>
            </a:r>
          </a:p>
        </p:txBody>
      </p:sp>
      <p:sp>
        <p:nvSpPr>
          <p:cNvPr id="11" name="Text Placeholder 35">
            <a:extLst>
              <a:ext uri="{FF2B5EF4-FFF2-40B4-BE49-F238E27FC236}">
                <a16:creationId xmlns:a16="http://schemas.microsoft.com/office/drawing/2014/main" id="{307BD75F-4E9B-F14E-A2AC-6021A3B9DC98}"/>
              </a:ext>
            </a:extLst>
          </p:cNvPr>
          <p:cNvSpPr>
            <a:spLocks noGrp="1"/>
          </p:cNvSpPr>
          <p:nvPr>
            <p:ph type="body" sz="quarter" idx="15"/>
          </p:nvPr>
        </p:nvSpPr>
        <p:spPr>
          <a:xfrm>
            <a:off x="5956963" y="4925818"/>
            <a:ext cx="5657042" cy="400399"/>
          </a:xfrm>
        </p:spPr>
        <p:txBody>
          <a:bodyPr anchor="t">
            <a:noAutofit/>
          </a:bodyPr>
          <a:lstStyle>
            <a:lvl1pPr marL="0" indent="0" algn="l" defTabSz="914400" rtl="0" eaLnBrk="1" latinLnBrk="0" hangingPunct="1">
              <a:lnSpc>
                <a:spcPct val="100000"/>
              </a:lnSpc>
              <a:buNone/>
              <a:defRPr lang="en-US" sz="1050" b="0" i="0" kern="1200" smtClean="0">
                <a:solidFill>
                  <a:schemeClr val="bg1"/>
                </a:solidFill>
                <a:latin typeface="Century Gothic" panose="020B0502020202020204" pitchFamily="34" charset="0"/>
                <a:ea typeface="+mn-ea"/>
                <a:cs typeface="+mn-cs"/>
              </a:defRPr>
            </a:lvl1pPr>
            <a:lvl2pPr marL="0" indent="0" algn="l" defTabSz="914400" rtl="0" eaLnBrk="1" latinLnBrk="0" hangingPunct="1">
              <a:buNone/>
              <a:defRPr lang="en-US" sz="900" kern="1200" dirty="0" smtClean="0">
                <a:solidFill>
                  <a:schemeClr val="bg1"/>
                </a:solidFill>
                <a:latin typeface="+mn-lt"/>
                <a:ea typeface="+mn-ea"/>
                <a:cs typeface="+mn-cs"/>
              </a:defRPr>
            </a:lvl2pPr>
            <a:lvl3pPr marL="0" indent="0" algn="l" defTabSz="914400" rtl="0" eaLnBrk="1" latinLnBrk="0" hangingPunct="1">
              <a:buNone/>
              <a:defRPr lang="en-US" sz="900" kern="1200" dirty="0" smtClean="0">
                <a:solidFill>
                  <a:schemeClr val="bg1"/>
                </a:solidFill>
                <a:latin typeface="+mn-lt"/>
                <a:ea typeface="+mn-ea"/>
                <a:cs typeface="+mn-cs"/>
              </a:defRPr>
            </a:lvl3pPr>
            <a:lvl4pPr marL="0" indent="0" algn="l" defTabSz="914400" rtl="0" eaLnBrk="1" latinLnBrk="0" hangingPunct="1">
              <a:buNone/>
              <a:defRPr lang="en-US" sz="900" kern="1200" dirty="0" smtClean="0">
                <a:solidFill>
                  <a:schemeClr val="bg1"/>
                </a:solidFill>
                <a:latin typeface="+mn-lt"/>
                <a:ea typeface="+mn-ea"/>
                <a:cs typeface="+mn-cs"/>
              </a:defRPr>
            </a:lvl4pPr>
            <a:lvl5pPr marL="0" indent="0" algn="l" defTabSz="914400" rtl="0" eaLnBrk="1" latinLnBrk="0" hangingPunct="1">
              <a:buNone/>
              <a:defRPr lang="en-US" sz="900" kern="1200" dirty="0">
                <a:solidFill>
                  <a:schemeClr val="bg1"/>
                </a:solidFill>
                <a:latin typeface="+mn-lt"/>
                <a:ea typeface="+mn-ea"/>
                <a:cs typeface="+mn-cs"/>
              </a:defRPr>
            </a:lvl5pPr>
          </a:lstStyle>
          <a:p>
            <a:pPr lvl="0"/>
            <a:r>
              <a:rPr lang="da-DK"/>
              <a:t>Klik for at redigere teksttypografierne i masteren</a:t>
            </a:r>
          </a:p>
        </p:txBody>
      </p:sp>
      <p:sp>
        <p:nvSpPr>
          <p:cNvPr id="15" name="Text Placeholder 12">
            <a:extLst>
              <a:ext uri="{FF2B5EF4-FFF2-40B4-BE49-F238E27FC236}">
                <a16:creationId xmlns:a16="http://schemas.microsoft.com/office/drawing/2014/main" id="{6A8EA6F8-0024-514E-A9D2-59E1D9C9CB6F}"/>
              </a:ext>
            </a:extLst>
          </p:cNvPr>
          <p:cNvSpPr>
            <a:spLocks noGrp="1"/>
          </p:cNvSpPr>
          <p:nvPr>
            <p:ph type="body" sz="quarter" idx="11" hasCustomPrompt="1"/>
          </p:nvPr>
        </p:nvSpPr>
        <p:spPr>
          <a:xfrm>
            <a:off x="381000" y="2996912"/>
            <a:ext cx="5167393" cy="1069477"/>
          </a:xfrm>
        </p:spPr>
        <p:txBody>
          <a:bodyPr>
            <a:noAutofit/>
          </a:bodyPr>
          <a:lstStyle>
            <a:lvl1pPr marL="0" indent="0" algn="l" defTabSz="914400" rtl="0" eaLnBrk="1" latinLnBrk="0" hangingPunct="1">
              <a:lnSpc>
                <a:spcPct val="90000"/>
              </a:lnSpc>
              <a:spcBef>
                <a:spcPct val="0"/>
              </a:spcBef>
              <a:buNone/>
              <a:defRPr lang="en-US" sz="6600" b="1" i="0" kern="1200" dirty="0">
                <a:solidFill>
                  <a:schemeClr val="bg1"/>
                </a:solidFill>
                <a:latin typeface="Century Gothic" panose="020B0502020202020204" pitchFamily="34" charset="0"/>
                <a:ea typeface="+mn-ea"/>
                <a:cs typeface="Arial Black" panose="020B0604020202020204" pitchFamily="34" charset="0"/>
              </a:defRPr>
            </a:lvl1pPr>
          </a:lstStyle>
          <a:p>
            <a:pPr lvl="0"/>
            <a:r>
              <a:rPr lang="en-GB" dirty="0"/>
              <a:t>Write</a:t>
            </a:r>
          </a:p>
        </p:txBody>
      </p:sp>
      <p:pic>
        <p:nvPicPr>
          <p:cNvPr id="12" name="Billede 11" descr="Et billede, der indeholder tegning&#10;&#10;Automatisk genereret beskrivelse">
            <a:extLst>
              <a:ext uri="{FF2B5EF4-FFF2-40B4-BE49-F238E27FC236}">
                <a16:creationId xmlns:a16="http://schemas.microsoft.com/office/drawing/2014/main" id="{B6F2C0A9-254B-430C-A049-14AA995B528A}"/>
              </a:ext>
            </a:extLst>
          </p:cNvPr>
          <p:cNvPicPr>
            <a:picLocks noChangeAspect="1"/>
          </p:cNvPicPr>
          <p:nvPr userDrawn="1"/>
        </p:nvPicPr>
        <p:blipFill>
          <a:blip r:embed="rId2"/>
          <a:stretch>
            <a:fillRect/>
          </a:stretch>
        </p:blipFill>
        <p:spPr>
          <a:xfrm>
            <a:off x="10853354" y="365125"/>
            <a:ext cx="928155" cy="475508"/>
          </a:xfrm>
          <a:prstGeom prst="rect">
            <a:avLst/>
          </a:prstGeom>
        </p:spPr>
      </p:pic>
    </p:spTree>
    <p:extLst>
      <p:ext uri="{BB962C8B-B14F-4D97-AF65-F5344CB8AC3E}">
        <p14:creationId xmlns:p14="http://schemas.microsoft.com/office/powerpoint/2010/main" val="1341543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0" accel="50000" decel="50000" fill="hold" grpId="0" nodeType="withEffect">
                                  <p:stCondLst>
                                    <p:cond delay="0"/>
                                  </p:stCondLst>
                                  <p:childTnLst>
                                    <p:animScale>
                                      <p:cBhvr>
                                        <p:cTn id="6" dur="1000" fill="hold"/>
                                        <p:tgtEl>
                                          <p:spTgt spid="6"/>
                                        </p:tgtEl>
                                      </p:cBhvr>
                                      <p:by x="95000" y="95000"/>
                                    </p:animScale>
                                  </p:childTnLst>
                                </p:cTn>
                              </p:par>
                              <p:par>
                                <p:cTn id="7" presetID="6" presetClass="emph" presetSubtype="0" accel="50000" decel="50000" fill="hold" grpId="0" nodeType="withEffect">
                                  <p:stCondLst>
                                    <p:cond delay="0"/>
                                  </p:stCondLst>
                                  <p:childTnLst>
                                    <p:animScale>
                                      <p:cBhvr>
                                        <p:cTn id="8" dur="1000" fill="hold"/>
                                        <p:tgtEl>
                                          <p:spTgt spid="7"/>
                                        </p:tgtEl>
                                      </p:cBhvr>
                                      <p:by x="95000" y="9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ellem-slide-2">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C7731A2-A446-164A-AB9E-017E25567953}"/>
              </a:ext>
            </a:extLst>
          </p:cNvPr>
          <p:cNvSpPr/>
          <p:nvPr userDrawn="1"/>
        </p:nvSpPr>
        <p:spPr>
          <a:xfrm>
            <a:off x="-163680" y="0"/>
            <a:ext cx="12514706" cy="6858000"/>
          </a:xfrm>
          <a:prstGeom prst="rect">
            <a:avLst/>
          </a:prstGeom>
          <a:solidFill>
            <a:srgbClr val="F9F9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0" dirty="0">
              <a:latin typeface="Century Gothic" panose="020B0502020202020204" pitchFamily="34" charset="0"/>
            </a:endParaRPr>
          </a:p>
        </p:txBody>
      </p:sp>
      <p:sp>
        <p:nvSpPr>
          <p:cNvPr id="39" name="Picture Placeholder 38">
            <a:extLst>
              <a:ext uri="{FF2B5EF4-FFF2-40B4-BE49-F238E27FC236}">
                <a16:creationId xmlns:a16="http://schemas.microsoft.com/office/drawing/2014/main" id="{EDF4DAD7-A34B-664F-BB0A-F2584DEAE3C7}"/>
              </a:ext>
            </a:extLst>
          </p:cNvPr>
          <p:cNvSpPr>
            <a:spLocks noGrp="1"/>
          </p:cNvSpPr>
          <p:nvPr>
            <p:ph type="pic" sz="quarter" idx="16" hasCustomPrompt="1"/>
          </p:nvPr>
        </p:nvSpPr>
        <p:spPr>
          <a:xfrm>
            <a:off x="-163680" y="0"/>
            <a:ext cx="12514706" cy="6858001"/>
          </a:xfrm>
          <a:solidFill>
            <a:srgbClr val="FFFFFF"/>
          </a:solidFill>
        </p:spPr>
        <p:txBody>
          <a:bodyPr>
            <a:normAutofit/>
          </a:bodyPr>
          <a:lstStyle>
            <a:lvl1pPr marL="0" indent="0" algn="r">
              <a:buNone/>
              <a:defRPr sz="1200" b="1" i="0">
                <a:solidFill>
                  <a:schemeClr val="tx1"/>
                </a:solidFill>
                <a:latin typeface="Century Gothic" panose="020B0502020202020204" pitchFamily="34" charset="0"/>
              </a:defRPr>
            </a:lvl1pPr>
          </a:lstStyle>
          <a:p>
            <a:r>
              <a:rPr lang="en-GB" dirty="0"/>
              <a:t>Insert image</a:t>
            </a:r>
            <a:endParaRPr lang="en-US" dirty="0"/>
          </a:p>
        </p:txBody>
      </p:sp>
      <p:sp>
        <p:nvSpPr>
          <p:cNvPr id="9" name="Text Placeholder 40">
            <a:extLst>
              <a:ext uri="{FF2B5EF4-FFF2-40B4-BE49-F238E27FC236}">
                <a16:creationId xmlns:a16="http://schemas.microsoft.com/office/drawing/2014/main" id="{0DBAB34D-4652-344F-87F1-5413E1C297C5}"/>
              </a:ext>
            </a:extLst>
          </p:cNvPr>
          <p:cNvSpPr>
            <a:spLocks noGrp="1"/>
          </p:cNvSpPr>
          <p:nvPr>
            <p:ph type="body" sz="quarter" idx="17"/>
          </p:nvPr>
        </p:nvSpPr>
        <p:spPr>
          <a:xfrm>
            <a:off x="6356164" y="5949970"/>
            <a:ext cx="5576887" cy="570050"/>
          </a:xfrm>
        </p:spPr>
        <p:txBody>
          <a:bodyPr anchor="b">
            <a:normAutofit/>
          </a:bodyPr>
          <a:lstStyle>
            <a:lvl1pPr marL="0" indent="0" algn="r" defTabSz="914400" rtl="0" eaLnBrk="1" latinLnBrk="0" hangingPunct="1">
              <a:buNone/>
              <a:defRPr lang="en-GB" sz="1800" b="0" i="0" kern="1200" dirty="0">
                <a:solidFill>
                  <a:schemeClr val="tx1"/>
                </a:solidFill>
                <a:latin typeface="Century Gothic" panose="020B0502020202020204" pitchFamily="34" charset="0"/>
                <a:ea typeface="Verdana" panose="020B0604030504040204" pitchFamily="34" charset="0"/>
                <a:cs typeface="Century Gothic" panose="020B0502020202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da-DK"/>
              <a:t>Klik for at redigere teksttypografierne i masteren</a:t>
            </a:r>
          </a:p>
        </p:txBody>
      </p:sp>
      <p:sp>
        <p:nvSpPr>
          <p:cNvPr id="10" name="Title 14">
            <a:extLst>
              <a:ext uri="{FF2B5EF4-FFF2-40B4-BE49-F238E27FC236}">
                <a16:creationId xmlns:a16="http://schemas.microsoft.com/office/drawing/2014/main" id="{7B0507CE-E3FC-FE41-B976-D372D1C63894}"/>
              </a:ext>
            </a:extLst>
          </p:cNvPr>
          <p:cNvSpPr>
            <a:spLocks noGrp="1"/>
          </p:cNvSpPr>
          <p:nvPr>
            <p:ph type="title"/>
          </p:nvPr>
        </p:nvSpPr>
        <p:spPr>
          <a:xfrm>
            <a:off x="332119" y="2144808"/>
            <a:ext cx="11594539" cy="2143483"/>
          </a:xfrm>
        </p:spPr>
        <p:txBody>
          <a:bodyPr anchor="b">
            <a:noAutofit/>
          </a:bodyPr>
          <a:lstStyle>
            <a:lvl1pPr marL="0" algn="ctr" defTabSz="914400" rtl="0" eaLnBrk="1" latinLnBrk="0" hangingPunct="1">
              <a:lnSpc>
                <a:spcPts val="7000"/>
              </a:lnSpc>
              <a:defRPr lang="en-US" sz="8000" b="1" i="0" kern="1200" dirty="0">
                <a:solidFill>
                  <a:schemeClr val="tx1"/>
                </a:solidFill>
                <a:latin typeface="Century Gothic" panose="020B0502020202020204" pitchFamily="34" charset="0"/>
                <a:ea typeface="+mn-ea"/>
                <a:cs typeface="+mn-cs"/>
              </a:defRPr>
            </a:lvl1pPr>
          </a:lstStyle>
          <a:p>
            <a:r>
              <a:rPr lang="da-DK"/>
              <a:t>Klik for at redigere titeltypografien i masteren</a:t>
            </a:r>
            <a:endParaRPr lang="en-US" dirty="0"/>
          </a:p>
        </p:txBody>
      </p:sp>
      <p:sp>
        <p:nvSpPr>
          <p:cNvPr id="12" name="Text Placeholder 33">
            <a:extLst>
              <a:ext uri="{FF2B5EF4-FFF2-40B4-BE49-F238E27FC236}">
                <a16:creationId xmlns:a16="http://schemas.microsoft.com/office/drawing/2014/main" id="{8B25067F-FA79-A444-A1C1-C987BDB2B51C}"/>
              </a:ext>
            </a:extLst>
          </p:cNvPr>
          <p:cNvSpPr>
            <a:spLocks noGrp="1"/>
          </p:cNvSpPr>
          <p:nvPr>
            <p:ph type="body" sz="quarter" idx="14"/>
          </p:nvPr>
        </p:nvSpPr>
        <p:spPr>
          <a:xfrm>
            <a:off x="338512" y="4869355"/>
            <a:ext cx="3686175" cy="777755"/>
          </a:xfrm>
        </p:spPr>
        <p:txBody>
          <a:bodyPr anchor="b">
            <a:noAutofit/>
          </a:bodyPr>
          <a:lstStyle>
            <a:lvl1pPr marL="0" indent="0" algn="l" defTabSz="914400" rtl="0" eaLnBrk="1" latinLnBrk="0" hangingPunct="1">
              <a:lnSpc>
                <a:spcPts val="1000"/>
              </a:lnSpc>
              <a:buNone/>
              <a:defRPr lang="en-US" sz="1400" b="1" i="0" kern="1200" smtClean="0">
                <a:solidFill>
                  <a:schemeClr val="tx1"/>
                </a:solidFill>
                <a:latin typeface="Century Gothic" panose="020B0502020202020204" pitchFamily="34" charset="0"/>
                <a:ea typeface="+mn-ea"/>
                <a:cs typeface="Arial" panose="020B0604020202020204" pitchFamily="34" charset="0"/>
              </a:defRPr>
            </a:lvl1pPr>
            <a:lvl2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1400" b="1" kern="1200">
                <a:solidFill>
                  <a:schemeClr val="bg1"/>
                </a:solidFill>
                <a:latin typeface="Arial" panose="020B0604020202020204" pitchFamily="34" charset="0"/>
                <a:ea typeface="+mn-ea"/>
                <a:cs typeface="Arial" panose="020B0604020202020204" pitchFamily="34" charset="0"/>
              </a:defRPr>
            </a:lvl5pPr>
          </a:lstStyle>
          <a:p>
            <a:pPr lvl="0"/>
            <a:r>
              <a:rPr lang="da-DK"/>
              <a:t>Klik for at redigere teksttypografierne i masteren</a:t>
            </a:r>
          </a:p>
        </p:txBody>
      </p:sp>
      <p:sp>
        <p:nvSpPr>
          <p:cNvPr id="13" name="Text Placeholder 35">
            <a:extLst>
              <a:ext uri="{FF2B5EF4-FFF2-40B4-BE49-F238E27FC236}">
                <a16:creationId xmlns:a16="http://schemas.microsoft.com/office/drawing/2014/main" id="{47D82412-8795-4D4C-961D-A34647FFAAEA}"/>
              </a:ext>
            </a:extLst>
          </p:cNvPr>
          <p:cNvSpPr>
            <a:spLocks noGrp="1"/>
          </p:cNvSpPr>
          <p:nvPr>
            <p:ph type="body" sz="quarter" idx="15"/>
          </p:nvPr>
        </p:nvSpPr>
        <p:spPr>
          <a:xfrm>
            <a:off x="338512" y="5647110"/>
            <a:ext cx="3686175" cy="390008"/>
          </a:xfrm>
        </p:spPr>
        <p:txBody>
          <a:bodyPr anchor="t">
            <a:noAutofit/>
          </a:bodyPr>
          <a:lstStyle>
            <a:lvl1pPr marL="0" indent="0" algn="l" defTabSz="914400" rtl="0" eaLnBrk="1" latinLnBrk="0" hangingPunct="1">
              <a:lnSpc>
                <a:spcPct val="100000"/>
              </a:lnSpc>
              <a:buNone/>
              <a:defRPr lang="en-US" sz="900" b="0" i="0" kern="1200" smtClean="0">
                <a:solidFill>
                  <a:schemeClr val="tx1"/>
                </a:solidFill>
                <a:latin typeface="Century Gothic" panose="020B0502020202020204" pitchFamily="34" charset="0"/>
                <a:ea typeface="+mn-ea"/>
                <a:cs typeface="+mn-cs"/>
              </a:defRPr>
            </a:lvl1pPr>
            <a:lvl2pPr marL="0" indent="0" algn="l" defTabSz="914400" rtl="0" eaLnBrk="1" latinLnBrk="0" hangingPunct="1">
              <a:buNone/>
              <a:defRPr lang="en-US" sz="900" kern="1200" dirty="0" smtClean="0">
                <a:solidFill>
                  <a:schemeClr val="bg1"/>
                </a:solidFill>
                <a:latin typeface="+mn-lt"/>
                <a:ea typeface="+mn-ea"/>
                <a:cs typeface="+mn-cs"/>
              </a:defRPr>
            </a:lvl2pPr>
            <a:lvl3pPr marL="0" indent="0" algn="l" defTabSz="914400" rtl="0" eaLnBrk="1" latinLnBrk="0" hangingPunct="1">
              <a:buNone/>
              <a:defRPr lang="en-US" sz="900" kern="1200" dirty="0" smtClean="0">
                <a:solidFill>
                  <a:schemeClr val="bg1"/>
                </a:solidFill>
                <a:latin typeface="+mn-lt"/>
                <a:ea typeface="+mn-ea"/>
                <a:cs typeface="+mn-cs"/>
              </a:defRPr>
            </a:lvl3pPr>
            <a:lvl4pPr marL="0" indent="0" algn="l" defTabSz="914400" rtl="0" eaLnBrk="1" latinLnBrk="0" hangingPunct="1">
              <a:buNone/>
              <a:defRPr lang="en-US" sz="900" kern="1200" dirty="0" smtClean="0">
                <a:solidFill>
                  <a:schemeClr val="bg1"/>
                </a:solidFill>
                <a:latin typeface="+mn-lt"/>
                <a:ea typeface="+mn-ea"/>
                <a:cs typeface="+mn-cs"/>
              </a:defRPr>
            </a:lvl4pPr>
            <a:lvl5pPr marL="0" indent="0" algn="l" defTabSz="914400" rtl="0" eaLnBrk="1" latinLnBrk="0" hangingPunct="1">
              <a:buNone/>
              <a:defRPr lang="en-US" sz="900" kern="1200" dirty="0">
                <a:solidFill>
                  <a:schemeClr val="bg1"/>
                </a:solidFill>
                <a:latin typeface="+mn-lt"/>
                <a:ea typeface="+mn-ea"/>
                <a:cs typeface="+mn-cs"/>
              </a:defRPr>
            </a:lvl5pPr>
          </a:lstStyle>
          <a:p>
            <a:pPr lvl="0"/>
            <a:r>
              <a:rPr lang="da-DK"/>
              <a:t>Klik for at redigere teksttypografierne i masteren</a:t>
            </a:r>
          </a:p>
        </p:txBody>
      </p:sp>
      <p:sp>
        <p:nvSpPr>
          <p:cNvPr id="14" name="Text Placeholder 40">
            <a:extLst>
              <a:ext uri="{FF2B5EF4-FFF2-40B4-BE49-F238E27FC236}">
                <a16:creationId xmlns:a16="http://schemas.microsoft.com/office/drawing/2014/main" id="{4B0D7CBD-FA6F-E84E-8334-4400420037F7}"/>
              </a:ext>
            </a:extLst>
          </p:cNvPr>
          <p:cNvSpPr>
            <a:spLocks noGrp="1"/>
          </p:cNvSpPr>
          <p:nvPr>
            <p:ph type="body" sz="quarter" idx="18"/>
          </p:nvPr>
        </p:nvSpPr>
        <p:spPr>
          <a:xfrm>
            <a:off x="338512" y="5954713"/>
            <a:ext cx="5576887" cy="570050"/>
          </a:xfrm>
        </p:spPr>
        <p:txBody>
          <a:bodyPr anchor="b">
            <a:normAutofit/>
          </a:bodyPr>
          <a:lstStyle>
            <a:lvl1pPr marL="0" indent="0">
              <a:buNone/>
              <a:defRPr sz="800" b="0" i="0">
                <a:solidFill>
                  <a:schemeClr val="tx1"/>
                </a:solidFill>
                <a:latin typeface="Century Gothic" panose="020B0502020202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da-DK"/>
              <a:t>Klik for at redigere teksttypografierne i masteren</a:t>
            </a:r>
          </a:p>
        </p:txBody>
      </p:sp>
      <p:sp>
        <p:nvSpPr>
          <p:cNvPr id="16" name="Text Placeholder 40">
            <a:extLst>
              <a:ext uri="{FF2B5EF4-FFF2-40B4-BE49-F238E27FC236}">
                <a16:creationId xmlns:a16="http://schemas.microsoft.com/office/drawing/2014/main" id="{3599846C-AFD0-9842-B117-08577635C0F8}"/>
              </a:ext>
            </a:extLst>
          </p:cNvPr>
          <p:cNvSpPr>
            <a:spLocks noGrp="1"/>
          </p:cNvSpPr>
          <p:nvPr>
            <p:ph type="body" sz="quarter" idx="19"/>
          </p:nvPr>
        </p:nvSpPr>
        <p:spPr>
          <a:xfrm>
            <a:off x="3340945" y="4299305"/>
            <a:ext cx="5576887" cy="570050"/>
          </a:xfrm>
        </p:spPr>
        <p:txBody>
          <a:bodyPr anchor="t">
            <a:normAutofit/>
          </a:bodyPr>
          <a:lstStyle>
            <a:lvl1pPr marL="0" indent="0" algn="ctr" defTabSz="914400" rtl="0" eaLnBrk="1" latinLnBrk="0" hangingPunct="1">
              <a:lnSpc>
                <a:spcPct val="100000"/>
              </a:lnSpc>
              <a:buNone/>
              <a:defRPr lang="en-GB" sz="1800" b="0" i="0" kern="1200" dirty="0">
                <a:solidFill>
                  <a:schemeClr val="tx1"/>
                </a:solidFill>
                <a:latin typeface="Century Gothic" panose="020B0502020202020204" pitchFamily="34" charset="0"/>
                <a:ea typeface="Verdana" panose="020B0604030504040204" pitchFamily="34" charset="0"/>
                <a:cs typeface="Century Gothic" panose="020B0502020202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da-DK"/>
              <a:t>Klik for at redigere teksttypografierne i masteren</a:t>
            </a:r>
          </a:p>
        </p:txBody>
      </p:sp>
      <p:sp>
        <p:nvSpPr>
          <p:cNvPr id="17" name="Text Placeholder 40">
            <a:extLst>
              <a:ext uri="{FF2B5EF4-FFF2-40B4-BE49-F238E27FC236}">
                <a16:creationId xmlns:a16="http://schemas.microsoft.com/office/drawing/2014/main" id="{26A9A2FF-6254-134E-95E6-70FDB0F193B6}"/>
              </a:ext>
            </a:extLst>
          </p:cNvPr>
          <p:cNvSpPr>
            <a:spLocks noGrp="1"/>
          </p:cNvSpPr>
          <p:nvPr>
            <p:ph type="body" sz="quarter" idx="20"/>
          </p:nvPr>
        </p:nvSpPr>
        <p:spPr>
          <a:xfrm>
            <a:off x="3340945" y="1568024"/>
            <a:ext cx="5576887" cy="570050"/>
          </a:xfrm>
        </p:spPr>
        <p:txBody>
          <a:bodyPr anchor="b">
            <a:normAutofit/>
          </a:bodyPr>
          <a:lstStyle>
            <a:lvl1pPr marL="0" indent="0" algn="ctr" defTabSz="914400" rtl="0" eaLnBrk="1" latinLnBrk="0" hangingPunct="1">
              <a:lnSpc>
                <a:spcPct val="100000"/>
              </a:lnSpc>
              <a:buNone/>
              <a:defRPr lang="en-GB" sz="1800" b="0" i="0" kern="1200" dirty="0">
                <a:solidFill>
                  <a:schemeClr val="tx1"/>
                </a:solidFill>
                <a:latin typeface="Century Gothic" panose="020B0502020202020204" pitchFamily="34" charset="0"/>
                <a:ea typeface="Verdana" panose="020B0604030504040204" pitchFamily="34" charset="0"/>
                <a:cs typeface="Century Gothic" panose="020B0502020202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da-DK"/>
              <a:t>Klik for at redigere teksttypografierne i masteren</a:t>
            </a:r>
          </a:p>
        </p:txBody>
      </p:sp>
      <p:sp>
        <p:nvSpPr>
          <p:cNvPr id="15" name="Rectangle 4">
            <a:extLst>
              <a:ext uri="{FF2B5EF4-FFF2-40B4-BE49-F238E27FC236}">
                <a16:creationId xmlns:a16="http://schemas.microsoft.com/office/drawing/2014/main" id="{87278F0C-4354-4F59-978B-24A8DFBEA551}"/>
              </a:ext>
            </a:extLst>
          </p:cNvPr>
          <p:cNvSpPr/>
          <p:nvPr userDrawn="1"/>
        </p:nvSpPr>
        <p:spPr>
          <a:xfrm>
            <a:off x="65988" y="75414"/>
            <a:ext cx="12038028" cy="6702458"/>
          </a:xfrm>
          <a:prstGeom prst="rect">
            <a:avLst/>
          </a:prstGeom>
          <a:noFill/>
          <a:ln w="168275" cmpd="sng">
            <a:solidFill>
              <a:schemeClr val="tx1"/>
            </a:solidFill>
            <a:miter lim="800000"/>
            <a:extLst>
              <a:ext uri="{C807C97D-BFC1-408E-A445-0C87EB9F89A2}">
                <ask:lineSketchStyleProps xmlns:ask="http://schemas.microsoft.com/office/drawing/2018/sketchyshapes" sd="1219033472">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extrusionOk="0">
                        <a:moveTo>
                          <a:pt x="0" y="0"/>
                        </a:moveTo>
                        <a:cubicBezTo>
                          <a:pt x="4137690" y="118645"/>
                          <a:pt x="7294484" y="116012"/>
                          <a:pt x="12192000" y="0"/>
                        </a:cubicBezTo>
                        <a:cubicBezTo>
                          <a:pt x="12059118" y="1167935"/>
                          <a:pt x="12276951" y="5720177"/>
                          <a:pt x="12192000" y="6858000"/>
                        </a:cubicBezTo>
                        <a:cubicBezTo>
                          <a:pt x="10871685" y="6992600"/>
                          <a:pt x="5389075" y="6700804"/>
                          <a:pt x="0" y="6858000"/>
                        </a:cubicBezTo>
                        <a:cubicBezTo>
                          <a:pt x="-20187" y="5183322"/>
                          <a:pt x="-152480" y="857129"/>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4560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0" accel="50000" decel="50000" fill="hold" grpId="0" nodeType="withEffect">
                                  <p:stCondLst>
                                    <p:cond delay="0"/>
                                  </p:stCondLst>
                                  <p:childTnLst>
                                    <p:animScale>
                                      <p:cBhvr>
                                        <p:cTn id="6" dur="1000" fill="hold"/>
                                        <p:tgtEl>
                                          <p:spTgt spid="11"/>
                                        </p:tgtEl>
                                      </p:cBhvr>
                                      <p:by x="95000" y="95000"/>
                                    </p:animScale>
                                  </p:childTnLst>
                                </p:cTn>
                              </p:par>
                              <p:par>
                                <p:cTn id="7" presetID="6" presetClass="emph" presetSubtype="0" accel="50000" decel="50000" fill="hold" grpId="0" nodeType="withEffect">
                                  <p:stCondLst>
                                    <p:cond delay="0"/>
                                  </p:stCondLst>
                                  <p:childTnLst>
                                    <p:animScale>
                                      <p:cBhvr>
                                        <p:cTn id="8" dur="1000" fill="hold"/>
                                        <p:tgtEl>
                                          <p:spTgt spid="39"/>
                                        </p:tgtEl>
                                      </p:cBhvr>
                                      <p:by x="95000" y="9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9" grpId="0" animBg="1"/>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Mellem-slide-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C7731A2-A446-164A-AB9E-017E25567953}"/>
              </a:ext>
            </a:extLst>
          </p:cNvPr>
          <p:cNvSpPr/>
          <p:nvPr userDrawn="1"/>
        </p:nvSpPr>
        <p:spPr>
          <a:xfrm>
            <a:off x="-163680" y="0"/>
            <a:ext cx="12514706" cy="6858000"/>
          </a:xfrm>
          <a:prstGeom prst="rect">
            <a:avLst/>
          </a:prstGeom>
          <a:solidFill>
            <a:srgbClr val="F9F9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0" dirty="0">
              <a:latin typeface="Century Gothic" panose="020B0502020202020204" pitchFamily="34" charset="0"/>
            </a:endParaRPr>
          </a:p>
        </p:txBody>
      </p:sp>
      <p:sp>
        <p:nvSpPr>
          <p:cNvPr id="39" name="Picture Placeholder 38">
            <a:extLst>
              <a:ext uri="{FF2B5EF4-FFF2-40B4-BE49-F238E27FC236}">
                <a16:creationId xmlns:a16="http://schemas.microsoft.com/office/drawing/2014/main" id="{EDF4DAD7-A34B-664F-BB0A-F2584DEAE3C7}"/>
              </a:ext>
            </a:extLst>
          </p:cNvPr>
          <p:cNvSpPr>
            <a:spLocks noGrp="1"/>
          </p:cNvSpPr>
          <p:nvPr>
            <p:ph type="pic" sz="quarter" idx="16" hasCustomPrompt="1"/>
          </p:nvPr>
        </p:nvSpPr>
        <p:spPr>
          <a:xfrm>
            <a:off x="-163680" y="0"/>
            <a:ext cx="12514706" cy="6858001"/>
          </a:xfrm>
          <a:solidFill>
            <a:srgbClr val="FFFFFF"/>
          </a:solidFill>
        </p:spPr>
        <p:txBody>
          <a:bodyPr>
            <a:normAutofit/>
          </a:bodyPr>
          <a:lstStyle>
            <a:lvl1pPr marL="0" indent="0" algn="r">
              <a:buNone/>
              <a:defRPr sz="1200" b="1" i="0">
                <a:solidFill>
                  <a:schemeClr val="tx1"/>
                </a:solidFill>
                <a:latin typeface="Century Gothic" panose="020B0502020202020204" pitchFamily="34" charset="0"/>
              </a:defRPr>
            </a:lvl1pPr>
          </a:lstStyle>
          <a:p>
            <a:r>
              <a:rPr lang="en-GB" dirty="0"/>
              <a:t>Insert image</a:t>
            </a:r>
            <a:endParaRPr lang="en-US" dirty="0"/>
          </a:p>
        </p:txBody>
      </p:sp>
      <p:sp>
        <p:nvSpPr>
          <p:cNvPr id="9" name="Text Placeholder 40">
            <a:extLst>
              <a:ext uri="{FF2B5EF4-FFF2-40B4-BE49-F238E27FC236}">
                <a16:creationId xmlns:a16="http://schemas.microsoft.com/office/drawing/2014/main" id="{0DBAB34D-4652-344F-87F1-5413E1C297C5}"/>
              </a:ext>
            </a:extLst>
          </p:cNvPr>
          <p:cNvSpPr>
            <a:spLocks noGrp="1"/>
          </p:cNvSpPr>
          <p:nvPr>
            <p:ph type="body" sz="quarter" idx="17"/>
          </p:nvPr>
        </p:nvSpPr>
        <p:spPr>
          <a:xfrm>
            <a:off x="6356164" y="5949970"/>
            <a:ext cx="5576887" cy="570050"/>
          </a:xfrm>
        </p:spPr>
        <p:txBody>
          <a:bodyPr anchor="b">
            <a:normAutofit/>
          </a:bodyPr>
          <a:lstStyle>
            <a:lvl1pPr marL="0" indent="0" algn="r" defTabSz="914400" rtl="0" eaLnBrk="1" latinLnBrk="0" hangingPunct="1">
              <a:buNone/>
              <a:defRPr lang="en-GB" sz="1800" b="0" i="0" kern="1200" dirty="0">
                <a:solidFill>
                  <a:schemeClr val="tx1"/>
                </a:solidFill>
                <a:latin typeface="Century Gothic" panose="020B0502020202020204" pitchFamily="34" charset="0"/>
                <a:ea typeface="Verdana" panose="020B0604030504040204" pitchFamily="34" charset="0"/>
                <a:cs typeface="Century Gothic" panose="020B0502020202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da-DK"/>
              <a:t>Klik for at redigere teksttypografierne i masteren</a:t>
            </a:r>
          </a:p>
        </p:txBody>
      </p:sp>
      <p:sp>
        <p:nvSpPr>
          <p:cNvPr id="10" name="Title 14">
            <a:extLst>
              <a:ext uri="{FF2B5EF4-FFF2-40B4-BE49-F238E27FC236}">
                <a16:creationId xmlns:a16="http://schemas.microsoft.com/office/drawing/2014/main" id="{7B0507CE-E3FC-FE41-B976-D372D1C63894}"/>
              </a:ext>
            </a:extLst>
          </p:cNvPr>
          <p:cNvSpPr>
            <a:spLocks noGrp="1"/>
          </p:cNvSpPr>
          <p:nvPr>
            <p:ph type="title"/>
          </p:nvPr>
        </p:nvSpPr>
        <p:spPr>
          <a:xfrm>
            <a:off x="332119" y="2144808"/>
            <a:ext cx="11594539" cy="2143483"/>
          </a:xfrm>
        </p:spPr>
        <p:txBody>
          <a:bodyPr anchor="b">
            <a:noAutofit/>
          </a:bodyPr>
          <a:lstStyle>
            <a:lvl1pPr marL="0" algn="ctr" defTabSz="914400" rtl="0" eaLnBrk="1" latinLnBrk="0" hangingPunct="1">
              <a:lnSpc>
                <a:spcPts val="7000"/>
              </a:lnSpc>
              <a:defRPr lang="en-US" sz="8000" b="1" i="0" kern="1200" dirty="0">
                <a:solidFill>
                  <a:schemeClr val="tx1"/>
                </a:solidFill>
                <a:latin typeface="Century Gothic" panose="020B0502020202020204" pitchFamily="34" charset="0"/>
                <a:ea typeface="+mn-ea"/>
                <a:cs typeface="+mn-cs"/>
              </a:defRPr>
            </a:lvl1pPr>
          </a:lstStyle>
          <a:p>
            <a:r>
              <a:rPr lang="da-DK"/>
              <a:t>Klik for at redigere titeltypografien i masteren</a:t>
            </a:r>
            <a:endParaRPr lang="en-US" dirty="0"/>
          </a:p>
        </p:txBody>
      </p:sp>
      <p:sp>
        <p:nvSpPr>
          <p:cNvPr id="12" name="Text Placeholder 33">
            <a:extLst>
              <a:ext uri="{FF2B5EF4-FFF2-40B4-BE49-F238E27FC236}">
                <a16:creationId xmlns:a16="http://schemas.microsoft.com/office/drawing/2014/main" id="{8B25067F-FA79-A444-A1C1-C987BDB2B51C}"/>
              </a:ext>
            </a:extLst>
          </p:cNvPr>
          <p:cNvSpPr>
            <a:spLocks noGrp="1"/>
          </p:cNvSpPr>
          <p:nvPr>
            <p:ph type="body" sz="quarter" idx="14"/>
          </p:nvPr>
        </p:nvSpPr>
        <p:spPr>
          <a:xfrm>
            <a:off x="338512" y="4869355"/>
            <a:ext cx="3686175" cy="777755"/>
          </a:xfrm>
        </p:spPr>
        <p:txBody>
          <a:bodyPr anchor="b">
            <a:noAutofit/>
          </a:bodyPr>
          <a:lstStyle>
            <a:lvl1pPr marL="0" indent="0" algn="l" defTabSz="914400" rtl="0" eaLnBrk="1" latinLnBrk="0" hangingPunct="1">
              <a:lnSpc>
                <a:spcPts val="1000"/>
              </a:lnSpc>
              <a:buNone/>
              <a:defRPr lang="en-US" sz="1400" b="1" i="0" kern="1200" smtClean="0">
                <a:solidFill>
                  <a:schemeClr val="tx1"/>
                </a:solidFill>
                <a:latin typeface="Century Gothic" panose="020B0502020202020204" pitchFamily="34" charset="0"/>
                <a:ea typeface="+mn-ea"/>
                <a:cs typeface="Arial" panose="020B0604020202020204" pitchFamily="34" charset="0"/>
              </a:defRPr>
            </a:lvl1pPr>
            <a:lvl2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1400" b="1" kern="1200">
                <a:solidFill>
                  <a:schemeClr val="bg1"/>
                </a:solidFill>
                <a:latin typeface="Arial" panose="020B0604020202020204" pitchFamily="34" charset="0"/>
                <a:ea typeface="+mn-ea"/>
                <a:cs typeface="Arial" panose="020B0604020202020204" pitchFamily="34" charset="0"/>
              </a:defRPr>
            </a:lvl5pPr>
          </a:lstStyle>
          <a:p>
            <a:pPr lvl="0"/>
            <a:r>
              <a:rPr lang="da-DK"/>
              <a:t>Klik for at redigere teksttypografierne i masteren</a:t>
            </a:r>
          </a:p>
        </p:txBody>
      </p:sp>
      <p:sp>
        <p:nvSpPr>
          <p:cNvPr id="13" name="Text Placeholder 35">
            <a:extLst>
              <a:ext uri="{FF2B5EF4-FFF2-40B4-BE49-F238E27FC236}">
                <a16:creationId xmlns:a16="http://schemas.microsoft.com/office/drawing/2014/main" id="{47D82412-8795-4D4C-961D-A34647FFAAEA}"/>
              </a:ext>
            </a:extLst>
          </p:cNvPr>
          <p:cNvSpPr>
            <a:spLocks noGrp="1"/>
          </p:cNvSpPr>
          <p:nvPr>
            <p:ph type="body" sz="quarter" idx="15"/>
          </p:nvPr>
        </p:nvSpPr>
        <p:spPr>
          <a:xfrm>
            <a:off x="338512" y="5647110"/>
            <a:ext cx="3686175" cy="390008"/>
          </a:xfrm>
        </p:spPr>
        <p:txBody>
          <a:bodyPr anchor="t">
            <a:noAutofit/>
          </a:bodyPr>
          <a:lstStyle>
            <a:lvl1pPr marL="0" indent="0" algn="l" defTabSz="914400" rtl="0" eaLnBrk="1" latinLnBrk="0" hangingPunct="1">
              <a:lnSpc>
                <a:spcPct val="100000"/>
              </a:lnSpc>
              <a:buNone/>
              <a:defRPr lang="en-US" sz="900" b="0" i="0" kern="1200" smtClean="0">
                <a:solidFill>
                  <a:schemeClr val="tx1"/>
                </a:solidFill>
                <a:latin typeface="Century Gothic" panose="020B0502020202020204" pitchFamily="34" charset="0"/>
                <a:ea typeface="+mn-ea"/>
                <a:cs typeface="+mn-cs"/>
              </a:defRPr>
            </a:lvl1pPr>
            <a:lvl2pPr marL="0" indent="0" algn="l" defTabSz="914400" rtl="0" eaLnBrk="1" latinLnBrk="0" hangingPunct="1">
              <a:buNone/>
              <a:defRPr lang="en-US" sz="900" kern="1200" dirty="0" smtClean="0">
                <a:solidFill>
                  <a:schemeClr val="bg1"/>
                </a:solidFill>
                <a:latin typeface="+mn-lt"/>
                <a:ea typeface="+mn-ea"/>
                <a:cs typeface="+mn-cs"/>
              </a:defRPr>
            </a:lvl2pPr>
            <a:lvl3pPr marL="0" indent="0" algn="l" defTabSz="914400" rtl="0" eaLnBrk="1" latinLnBrk="0" hangingPunct="1">
              <a:buNone/>
              <a:defRPr lang="en-US" sz="900" kern="1200" dirty="0" smtClean="0">
                <a:solidFill>
                  <a:schemeClr val="bg1"/>
                </a:solidFill>
                <a:latin typeface="+mn-lt"/>
                <a:ea typeface="+mn-ea"/>
                <a:cs typeface="+mn-cs"/>
              </a:defRPr>
            </a:lvl3pPr>
            <a:lvl4pPr marL="0" indent="0" algn="l" defTabSz="914400" rtl="0" eaLnBrk="1" latinLnBrk="0" hangingPunct="1">
              <a:buNone/>
              <a:defRPr lang="en-US" sz="900" kern="1200" dirty="0" smtClean="0">
                <a:solidFill>
                  <a:schemeClr val="bg1"/>
                </a:solidFill>
                <a:latin typeface="+mn-lt"/>
                <a:ea typeface="+mn-ea"/>
                <a:cs typeface="+mn-cs"/>
              </a:defRPr>
            </a:lvl4pPr>
            <a:lvl5pPr marL="0" indent="0" algn="l" defTabSz="914400" rtl="0" eaLnBrk="1" latinLnBrk="0" hangingPunct="1">
              <a:buNone/>
              <a:defRPr lang="en-US" sz="900" kern="1200" dirty="0">
                <a:solidFill>
                  <a:schemeClr val="bg1"/>
                </a:solidFill>
                <a:latin typeface="+mn-lt"/>
                <a:ea typeface="+mn-ea"/>
                <a:cs typeface="+mn-cs"/>
              </a:defRPr>
            </a:lvl5pPr>
          </a:lstStyle>
          <a:p>
            <a:pPr lvl="0"/>
            <a:r>
              <a:rPr lang="da-DK"/>
              <a:t>Klik for at redigere teksttypografierne i masteren</a:t>
            </a:r>
          </a:p>
        </p:txBody>
      </p:sp>
      <p:sp>
        <p:nvSpPr>
          <p:cNvPr id="14" name="Text Placeholder 40">
            <a:extLst>
              <a:ext uri="{FF2B5EF4-FFF2-40B4-BE49-F238E27FC236}">
                <a16:creationId xmlns:a16="http://schemas.microsoft.com/office/drawing/2014/main" id="{4B0D7CBD-FA6F-E84E-8334-4400420037F7}"/>
              </a:ext>
            </a:extLst>
          </p:cNvPr>
          <p:cNvSpPr>
            <a:spLocks noGrp="1"/>
          </p:cNvSpPr>
          <p:nvPr>
            <p:ph type="body" sz="quarter" idx="18"/>
          </p:nvPr>
        </p:nvSpPr>
        <p:spPr>
          <a:xfrm>
            <a:off x="338512" y="5954713"/>
            <a:ext cx="5576887" cy="570050"/>
          </a:xfrm>
        </p:spPr>
        <p:txBody>
          <a:bodyPr anchor="b">
            <a:normAutofit/>
          </a:bodyPr>
          <a:lstStyle>
            <a:lvl1pPr marL="0" indent="0">
              <a:buNone/>
              <a:defRPr sz="800" b="0" i="0">
                <a:solidFill>
                  <a:schemeClr val="tx1"/>
                </a:solidFill>
                <a:latin typeface="Century Gothic" panose="020B0502020202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da-DK"/>
              <a:t>Klik for at redigere teksttypografierne i masteren</a:t>
            </a:r>
          </a:p>
        </p:txBody>
      </p:sp>
      <p:sp>
        <p:nvSpPr>
          <p:cNvPr id="16" name="Text Placeholder 40">
            <a:extLst>
              <a:ext uri="{FF2B5EF4-FFF2-40B4-BE49-F238E27FC236}">
                <a16:creationId xmlns:a16="http://schemas.microsoft.com/office/drawing/2014/main" id="{3599846C-AFD0-9842-B117-08577635C0F8}"/>
              </a:ext>
            </a:extLst>
          </p:cNvPr>
          <p:cNvSpPr>
            <a:spLocks noGrp="1"/>
          </p:cNvSpPr>
          <p:nvPr>
            <p:ph type="body" sz="quarter" idx="19"/>
          </p:nvPr>
        </p:nvSpPr>
        <p:spPr>
          <a:xfrm>
            <a:off x="3340945" y="4299305"/>
            <a:ext cx="5576887" cy="570050"/>
          </a:xfrm>
        </p:spPr>
        <p:txBody>
          <a:bodyPr anchor="t">
            <a:normAutofit/>
          </a:bodyPr>
          <a:lstStyle>
            <a:lvl1pPr marL="0" indent="0" algn="ctr" defTabSz="914400" rtl="0" eaLnBrk="1" latinLnBrk="0" hangingPunct="1">
              <a:lnSpc>
                <a:spcPct val="100000"/>
              </a:lnSpc>
              <a:buNone/>
              <a:defRPr lang="en-GB" sz="1800" b="0" i="0" kern="1200" dirty="0">
                <a:solidFill>
                  <a:schemeClr val="tx1"/>
                </a:solidFill>
                <a:latin typeface="Century Gothic" panose="020B0502020202020204" pitchFamily="34" charset="0"/>
                <a:ea typeface="Verdana" panose="020B0604030504040204" pitchFamily="34" charset="0"/>
                <a:cs typeface="Century Gothic" panose="020B0502020202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da-DK"/>
              <a:t>Klik for at redigere teksttypografierne i masteren</a:t>
            </a:r>
          </a:p>
        </p:txBody>
      </p:sp>
      <p:sp>
        <p:nvSpPr>
          <p:cNvPr id="17" name="Text Placeholder 40">
            <a:extLst>
              <a:ext uri="{FF2B5EF4-FFF2-40B4-BE49-F238E27FC236}">
                <a16:creationId xmlns:a16="http://schemas.microsoft.com/office/drawing/2014/main" id="{26A9A2FF-6254-134E-95E6-70FDB0F193B6}"/>
              </a:ext>
            </a:extLst>
          </p:cNvPr>
          <p:cNvSpPr>
            <a:spLocks noGrp="1"/>
          </p:cNvSpPr>
          <p:nvPr>
            <p:ph type="body" sz="quarter" idx="20"/>
          </p:nvPr>
        </p:nvSpPr>
        <p:spPr>
          <a:xfrm>
            <a:off x="3340945" y="1568024"/>
            <a:ext cx="5576887" cy="570050"/>
          </a:xfrm>
        </p:spPr>
        <p:txBody>
          <a:bodyPr anchor="b">
            <a:normAutofit/>
          </a:bodyPr>
          <a:lstStyle>
            <a:lvl1pPr marL="0" indent="0" algn="ctr" defTabSz="914400" rtl="0" eaLnBrk="1" latinLnBrk="0" hangingPunct="1">
              <a:lnSpc>
                <a:spcPct val="100000"/>
              </a:lnSpc>
              <a:buNone/>
              <a:defRPr lang="en-GB" sz="1800" b="0" i="0" kern="1200" dirty="0">
                <a:solidFill>
                  <a:schemeClr val="tx1"/>
                </a:solidFill>
                <a:latin typeface="Century Gothic" panose="020B0502020202020204" pitchFamily="34" charset="0"/>
                <a:ea typeface="Verdana" panose="020B0604030504040204" pitchFamily="34" charset="0"/>
                <a:cs typeface="Century Gothic" panose="020B0502020202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da-DK"/>
              <a:t>Klik for at redigere teksttypografierne i masteren</a:t>
            </a:r>
          </a:p>
        </p:txBody>
      </p:sp>
    </p:spTree>
    <p:extLst>
      <p:ext uri="{BB962C8B-B14F-4D97-AF65-F5344CB8AC3E}">
        <p14:creationId xmlns:p14="http://schemas.microsoft.com/office/powerpoint/2010/main" val="2662298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0" accel="50000" decel="50000" fill="hold" grpId="0" nodeType="withEffect">
                                  <p:stCondLst>
                                    <p:cond delay="0"/>
                                  </p:stCondLst>
                                  <p:childTnLst>
                                    <p:animScale>
                                      <p:cBhvr>
                                        <p:cTn id="6" dur="1000" fill="hold"/>
                                        <p:tgtEl>
                                          <p:spTgt spid="11"/>
                                        </p:tgtEl>
                                      </p:cBhvr>
                                      <p:by x="95000" y="95000"/>
                                    </p:animScale>
                                  </p:childTnLst>
                                </p:cTn>
                              </p:par>
                              <p:par>
                                <p:cTn id="7" presetID="6" presetClass="emph" presetSubtype="0" accel="50000" decel="50000" fill="hold" grpId="0" nodeType="withEffect">
                                  <p:stCondLst>
                                    <p:cond delay="0"/>
                                  </p:stCondLst>
                                  <p:childTnLst>
                                    <p:animScale>
                                      <p:cBhvr>
                                        <p:cTn id="8" dur="1000" fill="hold"/>
                                        <p:tgtEl>
                                          <p:spTgt spid="39"/>
                                        </p:tgtEl>
                                      </p:cBhvr>
                                      <p:by x="95000" y="9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9"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verskrift_Diagram">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4E95FF3-ECDA-EA4F-8498-FC180D99B81B}"/>
              </a:ext>
            </a:extLst>
          </p:cNvPr>
          <p:cNvSpPr/>
          <p:nvPr userDrawn="1"/>
        </p:nvSpPr>
        <p:spPr>
          <a:xfrm>
            <a:off x="420807" y="1808628"/>
            <a:ext cx="11332188" cy="463203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b="1" i="0" dirty="0">
              <a:latin typeface="Century Gothic" panose="020B0502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898ADE34-EC27-2D40-A53C-230B531322E0}"/>
              </a:ext>
            </a:extLst>
          </p:cNvPr>
          <p:cNvSpPr>
            <a:spLocks noGrp="1"/>
          </p:cNvSpPr>
          <p:nvPr>
            <p:ph type="title"/>
          </p:nvPr>
        </p:nvSpPr>
        <p:spPr>
          <a:xfrm>
            <a:off x="439004" y="365125"/>
            <a:ext cx="6481342" cy="1325563"/>
          </a:xfrm>
        </p:spPr>
        <p:txBody>
          <a:bodyPr anchor="t">
            <a:normAutofit/>
          </a:bodyPr>
          <a:lstStyle>
            <a:lvl1pPr>
              <a:defRPr sz="3200"/>
            </a:lvl1pPr>
          </a:lstStyle>
          <a:p>
            <a:r>
              <a:rPr lang="da-DK"/>
              <a:t>Klik for at redigere titeltypografien i masteren</a:t>
            </a:r>
            <a:endParaRPr lang="en-US" dirty="0"/>
          </a:p>
        </p:txBody>
      </p:sp>
      <p:sp>
        <p:nvSpPr>
          <p:cNvPr id="6" name="Chart Placeholder 2">
            <a:extLst>
              <a:ext uri="{FF2B5EF4-FFF2-40B4-BE49-F238E27FC236}">
                <a16:creationId xmlns:a16="http://schemas.microsoft.com/office/drawing/2014/main" id="{F8E18171-B508-F642-93CD-7FC6B8CD431F}"/>
              </a:ext>
            </a:extLst>
          </p:cNvPr>
          <p:cNvSpPr>
            <a:spLocks noGrp="1"/>
          </p:cNvSpPr>
          <p:nvPr>
            <p:ph type="chart" sz="quarter" idx="10" hasCustomPrompt="1"/>
          </p:nvPr>
        </p:nvSpPr>
        <p:spPr>
          <a:xfrm>
            <a:off x="439003" y="1810693"/>
            <a:ext cx="11313993" cy="4629966"/>
          </a:xfrm>
          <a:prstGeom prst="rect">
            <a:avLst/>
          </a:prstGeom>
        </p:spPr>
        <p:txBody>
          <a:bodyPr anchor="ctr"/>
          <a:lstStyle>
            <a:lvl1pPr marL="0" indent="0" algn="ctr">
              <a:buFontTx/>
              <a:buNone/>
              <a:defRPr b="1" i="0">
                <a:latin typeface="Century Gothic" panose="020B0502020202020204" pitchFamily="34" charset="0"/>
              </a:defRPr>
            </a:lvl1pPr>
          </a:lstStyle>
          <a:p>
            <a:r>
              <a:rPr lang="en-US" dirty="0"/>
              <a:t>Insert chart</a:t>
            </a:r>
          </a:p>
        </p:txBody>
      </p:sp>
      <p:sp>
        <p:nvSpPr>
          <p:cNvPr id="8" name="Text Placeholder 24">
            <a:extLst>
              <a:ext uri="{FF2B5EF4-FFF2-40B4-BE49-F238E27FC236}">
                <a16:creationId xmlns:a16="http://schemas.microsoft.com/office/drawing/2014/main" id="{89F0F951-BF76-174E-ACF6-5327122DB9A4}"/>
              </a:ext>
            </a:extLst>
          </p:cNvPr>
          <p:cNvSpPr>
            <a:spLocks noGrp="1"/>
          </p:cNvSpPr>
          <p:nvPr>
            <p:ph type="body" sz="quarter" idx="15" hasCustomPrompt="1"/>
          </p:nvPr>
        </p:nvSpPr>
        <p:spPr>
          <a:xfrm>
            <a:off x="7042806" y="365124"/>
            <a:ext cx="3379276" cy="1325563"/>
          </a:xfrm>
          <a:prstGeom prst="rect">
            <a:avLst/>
          </a:prstGeom>
        </p:spPr>
        <p:txBody>
          <a:bodyPr anchor="t">
            <a:normAutofit/>
          </a:bodyPr>
          <a:lstStyle>
            <a:lvl1pPr marL="0" indent="0" algn="l" defTabSz="914400" rtl="0" eaLnBrk="1" latinLnBrk="0" hangingPunct="1">
              <a:lnSpc>
                <a:spcPct val="90000"/>
              </a:lnSpc>
              <a:spcBef>
                <a:spcPts val="1000"/>
              </a:spcBef>
              <a:buFont typeface="Arial"/>
              <a:buNone/>
              <a:defRPr lang="en-US" sz="1100" b="0" i="0" kern="1200" dirty="0">
                <a:solidFill>
                  <a:schemeClr val="tx1"/>
                </a:solidFill>
                <a:latin typeface="Century Gothic" panose="020B0502020202020204" pitchFamily="34" charset="0"/>
                <a:ea typeface="Helvetica Neue Medium"/>
                <a:cs typeface="Arial" panose="020B0604020202020204" pitchFamily="34" charset="0"/>
              </a:defRPr>
            </a:lvl1pPr>
            <a:lvl2pPr marL="457200" indent="0">
              <a:buFontTx/>
              <a:buNone/>
              <a:defRPr sz="900">
                <a:latin typeface="Courier" charset="0"/>
                <a:ea typeface="Courier" charset="0"/>
                <a:cs typeface="Courier" charset="0"/>
              </a:defRPr>
            </a:lvl2pPr>
            <a:lvl3pPr marL="914400" indent="0">
              <a:buFontTx/>
              <a:buNone/>
              <a:defRPr sz="900">
                <a:latin typeface="Courier" charset="0"/>
                <a:ea typeface="Courier" charset="0"/>
                <a:cs typeface="Courier" charset="0"/>
              </a:defRPr>
            </a:lvl3pPr>
            <a:lvl4pPr marL="1371600" indent="0">
              <a:buFontTx/>
              <a:buNone/>
              <a:defRPr sz="900">
                <a:latin typeface="Courier" charset="0"/>
                <a:ea typeface="Courier" charset="0"/>
                <a:cs typeface="Courier" charset="0"/>
              </a:defRPr>
            </a:lvl4pPr>
            <a:lvl5pPr marL="1828800" indent="0">
              <a:buFontTx/>
              <a:buNone/>
              <a:defRPr sz="900">
                <a:latin typeface="Courier" charset="0"/>
                <a:ea typeface="Courier" charset="0"/>
                <a:cs typeface="Courier" charset="0"/>
              </a:defRPr>
            </a:lvl5pPr>
          </a:lstStyle>
          <a:p>
            <a:pPr lvl="0"/>
            <a:r>
              <a:rPr lang="en-US" dirty="0"/>
              <a:t>Write your body copy here</a:t>
            </a:r>
            <a:r>
              <a:rPr lang="is-IS" dirty="0"/>
              <a:t>…</a:t>
            </a:r>
            <a:endParaRPr lang="en-US" dirty="0"/>
          </a:p>
        </p:txBody>
      </p:sp>
    </p:spTree>
    <p:extLst>
      <p:ext uri="{BB962C8B-B14F-4D97-AF65-F5344CB8AC3E}">
        <p14:creationId xmlns:p14="http://schemas.microsoft.com/office/powerpoint/2010/main" val="10298621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ayout-1">
    <p:spTree>
      <p:nvGrpSpPr>
        <p:cNvPr id="1" name=""/>
        <p:cNvGrpSpPr/>
        <p:nvPr/>
      </p:nvGrpSpPr>
      <p:grpSpPr>
        <a:xfrm>
          <a:off x="0" y="0"/>
          <a:ext cx="0" cy="0"/>
          <a:chOff x="0" y="0"/>
          <a:chExt cx="0" cy="0"/>
        </a:xfrm>
      </p:grpSpPr>
      <p:sp>
        <p:nvSpPr>
          <p:cNvPr id="39" name="Picture Placeholder 38">
            <a:extLst>
              <a:ext uri="{FF2B5EF4-FFF2-40B4-BE49-F238E27FC236}">
                <a16:creationId xmlns:a16="http://schemas.microsoft.com/office/drawing/2014/main" id="{EDF4DAD7-A34B-664F-BB0A-F2584DEAE3C7}"/>
              </a:ext>
            </a:extLst>
          </p:cNvPr>
          <p:cNvSpPr>
            <a:spLocks noGrp="1"/>
          </p:cNvSpPr>
          <p:nvPr>
            <p:ph type="pic" sz="quarter" idx="16" hasCustomPrompt="1"/>
          </p:nvPr>
        </p:nvSpPr>
        <p:spPr>
          <a:xfrm>
            <a:off x="1" y="-1"/>
            <a:ext cx="4950506" cy="6858001"/>
          </a:xfrm>
        </p:spPr>
        <p:txBody>
          <a:bodyPr>
            <a:normAutofit/>
          </a:bodyPr>
          <a:lstStyle>
            <a:lvl1pPr marL="0" indent="0" algn="r">
              <a:buNone/>
              <a:defRPr sz="1200" b="1" i="0">
                <a:solidFill>
                  <a:schemeClr val="tx1"/>
                </a:solidFill>
                <a:latin typeface="Century Gothic" panose="020B0502020202020204" pitchFamily="34" charset="0"/>
              </a:defRPr>
            </a:lvl1pPr>
          </a:lstStyle>
          <a:p>
            <a:r>
              <a:rPr lang="en-GB" dirty="0"/>
              <a:t>Insert image</a:t>
            </a:r>
            <a:endParaRPr lang="en-US" dirty="0"/>
          </a:p>
        </p:txBody>
      </p:sp>
      <p:sp>
        <p:nvSpPr>
          <p:cNvPr id="10" name="Title 14">
            <a:extLst>
              <a:ext uri="{FF2B5EF4-FFF2-40B4-BE49-F238E27FC236}">
                <a16:creationId xmlns:a16="http://schemas.microsoft.com/office/drawing/2014/main" id="{7B0507CE-E3FC-FE41-B976-D372D1C63894}"/>
              </a:ext>
            </a:extLst>
          </p:cNvPr>
          <p:cNvSpPr>
            <a:spLocks noGrp="1"/>
          </p:cNvSpPr>
          <p:nvPr>
            <p:ph type="title"/>
          </p:nvPr>
        </p:nvSpPr>
        <p:spPr>
          <a:xfrm>
            <a:off x="5648268" y="1580222"/>
            <a:ext cx="6145414" cy="2143483"/>
          </a:xfrm>
        </p:spPr>
        <p:txBody>
          <a:bodyPr anchor="t">
            <a:noAutofit/>
          </a:bodyPr>
          <a:lstStyle>
            <a:lvl1pPr marL="0" algn="l" defTabSz="914400" rtl="0" eaLnBrk="1" latinLnBrk="0" hangingPunct="1">
              <a:lnSpc>
                <a:spcPct val="90000"/>
              </a:lnSpc>
              <a:defRPr lang="en-US" sz="4400" b="1" i="0" kern="1200" dirty="0">
                <a:solidFill>
                  <a:schemeClr val="tx1"/>
                </a:solidFill>
                <a:latin typeface="Century Gothic" panose="020B0502020202020204" pitchFamily="34" charset="0"/>
                <a:ea typeface="+mn-ea"/>
                <a:cs typeface="+mn-cs"/>
              </a:defRPr>
            </a:lvl1pPr>
          </a:lstStyle>
          <a:p>
            <a:r>
              <a:rPr lang="da-DK"/>
              <a:t>Klik for at redigere titeltypografien i masteren</a:t>
            </a:r>
            <a:endParaRPr lang="en-US" dirty="0"/>
          </a:p>
        </p:txBody>
      </p:sp>
      <p:sp>
        <p:nvSpPr>
          <p:cNvPr id="12" name="Text Placeholder 33">
            <a:extLst>
              <a:ext uri="{FF2B5EF4-FFF2-40B4-BE49-F238E27FC236}">
                <a16:creationId xmlns:a16="http://schemas.microsoft.com/office/drawing/2014/main" id="{8B25067F-FA79-A444-A1C1-C987BDB2B51C}"/>
              </a:ext>
            </a:extLst>
          </p:cNvPr>
          <p:cNvSpPr>
            <a:spLocks noGrp="1"/>
          </p:cNvSpPr>
          <p:nvPr>
            <p:ph type="body" sz="quarter" idx="14"/>
          </p:nvPr>
        </p:nvSpPr>
        <p:spPr>
          <a:xfrm>
            <a:off x="5648267" y="4147079"/>
            <a:ext cx="3686175" cy="343183"/>
          </a:xfrm>
        </p:spPr>
        <p:txBody>
          <a:bodyPr anchor="b">
            <a:noAutofit/>
          </a:bodyPr>
          <a:lstStyle>
            <a:lvl1pPr marL="0" indent="0" algn="l" defTabSz="914400" rtl="0" eaLnBrk="1" latinLnBrk="0" hangingPunct="1">
              <a:lnSpc>
                <a:spcPts val="1000"/>
              </a:lnSpc>
              <a:buNone/>
              <a:defRPr lang="en-US" sz="1400" b="1" i="0" kern="1200" smtClean="0">
                <a:solidFill>
                  <a:schemeClr val="tx1"/>
                </a:solidFill>
                <a:latin typeface="Century Gothic" panose="020B0502020202020204" pitchFamily="34" charset="0"/>
                <a:ea typeface="+mn-ea"/>
                <a:cs typeface="Arial" panose="020B0604020202020204" pitchFamily="34" charset="0"/>
              </a:defRPr>
            </a:lvl1pPr>
            <a:lvl2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1400" b="1" kern="1200">
                <a:solidFill>
                  <a:schemeClr val="bg1"/>
                </a:solidFill>
                <a:latin typeface="Arial" panose="020B0604020202020204" pitchFamily="34" charset="0"/>
                <a:ea typeface="+mn-ea"/>
                <a:cs typeface="Arial" panose="020B0604020202020204" pitchFamily="34" charset="0"/>
              </a:defRPr>
            </a:lvl5pPr>
          </a:lstStyle>
          <a:p>
            <a:pPr lvl="0"/>
            <a:r>
              <a:rPr lang="da-DK"/>
              <a:t>Klik for at redigere teksttypografierne i masteren</a:t>
            </a:r>
          </a:p>
        </p:txBody>
      </p:sp>
      <p:sp>
        <p:nvSpPr>
          <p:cNvPr id="20" name="Text Placeholder 35">
            <a:extLst>
              <a:ext uri="{FF2B5EF4-FFF2-40B4-BE49-F238E27FC236}">
                <a16:creationId xmlns:a16="http://schemas.microsoft.com/office/drawing/2014/main" id="{13A056DE-A73E-874C-9EE0-B6B60ADD3AFD}"/>
              </a:ext>
            </a:extLst>
          </p:cNvPr>
          <p:cNvSpPr>
            <a:spLocks noGrp="1"/>
          </p:cNvSpPr>
          <p:nvPr>
            <p:ph type="body" sz="quarter" idx="17"/>
          </p:nvPr>
        </p:nvSpPr>
        <p:spPr>
          <a:xfrm>
            <a:off x="5648267" y="4633526"/>
            <a:ext cx="4950505" cy="1482115"/>
          </a:xfrm>
        </p:spPr>
        <p:txBody>
          <a:bodyPr anchor="t">
            <a:noAutofit/>
          </a:bodyPr>
          <a:lstStyle>
            <a:lvl1pPr marL="0" indent="0" algn="l" defTabSz="914400" rtl="0" eaLnBrk="1" latinLnBrk="0" hangingPunct="1">
              <a:lnSpc>
                <a:spcPct val="100000"/>
              </a:lnSpc>
              <a:buNone/>
              <a:defRPr lang="en-GB" sz="1050" b="0" i="0" u="none" strike="noStrike" kern="1200" dirty="0">
                <a:solidFill>
                  <a:srgbClr val="02203C"/>
                </a:solidFill>
                <a:effectLst/>
                <a:latin typeface="Century Gothic" panose="020B0502020202020204" pitchFamily="34" charset="0"/>
                <a:ea typeface="+mn-ea"/>
                <a:cs typeface="+mn-cs"/>
              </a:defRPr>
            </a:lvl1pPr>
            <a:lvl2pPr marL="0" indent="0" algn="l" defTabSz="914400" rtl="0" eaLnBrk="1" latinLnBrk="0" hangingPunct="1">
              <a:buNone/>
              <a:defRPr lang="en-US" sz="900" kern="1200" dirty="0" smtClean="0">
                <a:solidFill>
                  <a:schemeClr val="bg1"/>
                </a:solidFill>
                <a:latin typeface="+mn-lt"/>
                <a:ea typeface="+mn-ea"/>
                <a:cs typeface="+mn-cs"/>
              </a:defRPr>
            </a:lvl2pPr>
            <a:lvl3pPr marL="0" indent="0" algn="l" defTabSz="914400" rtl="0" eaLnBrk="1" latinLnBrk="0" hangingPunct="1">
              <a:buNone/>
              <a:defRPr lang="en-US" sz="900" kern="1200" dirty="0" smtClean="0">
                <a:solidFill>
                  <a:schemeClr val="bg1"/>
                </a:solidFill>
                <a:latin typeface="+mn-lt"/>
                <a:ea typeface="+mn-ea"/>
                <a:cs typeface="+mn-cs"/>
              </a:defRPr>
            </a:lvl3pPr>
            <a:lvl4pPr marL="0" indent="0" algn="l" defTabSz="914400" rtl="0" eaLnBrk="1" latinLnBrk="0" hangingPunct="1">
              <a:buNone/>
              <a:defRPr lang="en-US" sz="900" kern="1200" dirty="0" smtClean="0">
                <a:solidFill>
                  <a:schemeClr val="bg1"/>
                </a:solidFill>
                <a:latin typeface="+mn-lt"/>
                <a:ea typeface="+mn-ea"/>
                <a:cs typeface="+mn-cs"/>
              </a:defRPr>
            </a:lvl4pPr>
            <a:lvl5pPr marL="0" indent="0" algn="l" defTabSz="914400" rtl="0" eaLnBrk="1" latinLnBrk="0" hangingPunct="1">
              <a:buNone/>
              <a:defRPr lang="en-US" sz="900" kern="1200" dirty="0">
                <a:solidFill>
                  <a:schemeClr val="bg1"/>
                </a:solidFill>
                <a:latin typeface="+mn-lt"/>
                <a:ea typeface="+mn-ea"/>
                <a:cs typeface="+mn-cs"/>
              </a:defRPr>
            </a:lvl5pPr>
          </a:lstStyle>
          <a:p>
            <a:pPr lvl="0"/>
            <a:r>
              <a:rPr lang="da-DK"/>
              <a:t>Klik for at redigere teksttypografierne i masteren</a:t>
            </a:r>
          </a:p>
        </p:txBody>
      </p:sp>
    </p:spTree>
    <p:extLst>
      <p:ext uri="{BB962C8B-B14F-4D97-AF65-F5344CB8AC3E}">
        <p14:creationId xmlns:p14="http://schemas.microsoft.com/office/powerpoint/2010/main" val="2310572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accel="50000" decel="50000" fill="hold" grpId="0" nodeType="withEffect">
                                  <p:stCondLst>
                                    <p:cond delay="0"/>
                                  </p:stCondLst>
                                  <p:childTnLst>
                                    <p:animScale>
                                      <p:cBhvr>
                                        <p:cTn id="6" dur="1000" fill="hold"/>
                                        <p:tgtEl>
                                          <p:spTgt spid="39"/>
                                        </p:tgtEl>
                                      </p:cBhvr>
                                      <p:by x="95000" y="9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ayout-2">
    <p:spTree>
      <p:nvGrpSpPr>
        <p:cNvPr id="1" name=""/>
        <p:cNvGrpSpPr/>
        <p:nvPr/>
      </p:nvGrpSpPr>
      <p:grpSpPr>
        <a:xfrm>
          <a:off x="0" y="0"/>
          <a:ext cx="0" cy="0"/>
          <a:chOff x="0" y="0"/>
          <a:chExt cx="0" cy="0"/>
        </a:xfrm>
      </p:grpSpPr>
      <p:sp>
        <p:nvSpPr>
          <p:cNvPr id="39" name="Picture Placeholder 38">
            <a:extLst>
              <a:ext uri="{FF2B5EF4-FFF2-40B4-BE49-F238E27FC236}">
                <a16:creationId xmlns:a16="http://schemas.microsoft.com/office/drawing/2014/main" id="{EDF4DAD7-A34B-664F-BB0A-F2584DEAE3C7}"/>
              </a:ext>
            </a:extLst>
          </p:cNvPr>
          <p:cNvSpPr>
            <a:spLocks noGrp="1"/>
          </p:cNvSpPr>
          <p:nvPr>
            <p:ph type="pic" sz="quarter" idx="16" hasCustomPrompt="1"/>
          </p:nvPr>
        </p:nvSpPr>
        <p:spPr>
          <a:xfrm>
            <a:off x="2806076" y="-93518"/>
            <a:ext cx="9506857" cy="7045036"/>
          </a:xfrm>
        </p:spPr>
        <p:txBody>
          <a:bodyPr>
            <a:normAutofit/>
          </a:bodyPr>
          <a:lstStyle>
            <a:lvl1pPr marL="0" indent="0" algn="r">
              <a:buNone/>
              <a:defRPr sz="1200" b="1" i="0">
                <a:solidFill>
                  <a:schemeClr val="tx1"/>
                </a:solidFill>
                <a:latin typeface="Century Gothic" panose="020B0502020202020204" pitchFamily="34" charset="0"/>
              </a:defRPr>
            </a:lvl1pPr>
          </a:lstStyle>
          <a:p>
            <a:r>
              <a:rPr lang="en-GB" dirty="0"/>
              <a:t>Insert image</a:t>
            </a:r>
            <a:endParaRPr lang="en-US" dirty="0"/>
          </a:p>
        </p:txBody>
      </p:sp>
      <p:sp>
        <p:nvSpPr>
          <p:cNvPr id="10" name="Title 14">
            <a:extLst>
              <a:ext uri="{FF2B5EF4-FFF2-40B4-BE49-F238E27FC236}">
                <a16:creationId xmlns:a16="http://schemas.microsoft.com/office/drawing/2014/main" id="{7B0507CE-E3FC-FE41-B976-D372D1C63894}"/>
              </a:ext>
            </a:extLst>
          </p:cNvPr>
          <p:cNvSpPr>
            <a:spLocks noGrp="1"/>
          </p:cNvSpPr>
          <p:nvPr>
            <p:ph type="title"/>
          </p:nvPr>
        </p:nvSpPr>
        <p:spPr>
          <a:xfrm>
            <a:off x="338512" y="527936"/>
            <a:ext cx="6145414" cy="2143483"/>
          </a:xfrm>
        </p:spPr>
        <p:txBody>
          <a:bodyPr anchor="t">
            <a:noAutofit/>
          </a:bodyPr>
          <a:lstStyle>
            <a:lvl1pPr marL="0" algn="l" defTabSz="914400" rtl="0" eaLnBrk="1" latinLnBrk="0" hangingPunct="1">
              <a:lnSpc>
                <a:spcPct val="90000"/>
              </a:lnSpc>
              <a:defRPr lang="en-US" sz="4400" b="1" i="0" kern="1200" dirty="0">
                <a:solidFill>
                  <a:schemeClr val="tx1"/>
                </a:solidFill>
                <a:latin typeface="Century Gothic" panose="020B0502020202020204" pitchFamily="34" charset="0"/>
                <a:ea typeface="+mn-ea"/>
                <a:cs typeface="+mn-cs"/>
              </a:defRPr>
            </a:lvl1pPr>
          </a:lstStyle>
          <a:p>
            <a:r>
              <a:rPr lang="da-DK"/>
              <a:t>Klik for at redigere titeltypografien i masteren</a:t>
            </a:r>
            <a:endParaRPr lang="en-US" dirty="0"/>
          </a:p>
        </p:txBody>
      </p:sp>
      <p:sp>
        <p:nvSpPr>
          <p:cNvPr id="13" name="Text Placeholder 35">
            <a:extLst>
              <a:ext uri="{FF2B5EF4-FFF2-40B4-BE49-F238E27FC236}">
                <a16:creationId xmlns:a16="http://schemas.microsoft.com/office/drawing/2014/main" id="{47D82412-8795-4D4C-961D-A34647FFAAEA}"/>
              </a:ext>
            </a:extLst>
          </p:cNvPr>
          <p:cNvSpPr>
            <a:spLocks noGrp="1"/>
          </p:cNvSpPr>
          <p:nvPr>
            <p:ph type="body" sz="quarter" idx="15"/>
          </p:nvPr>
        </p:nvSpPr>
        <p:spPr>
          <a:xfrm>
            <a:off x="338513" y="2671419"/>
            <a:ext cx="2114402" cy="862810"/>
          </a:xfrm>
        </p:spPr>
        <p:txBody>
          <a:bodyPr anchor="b">
            <a:noAutofit/>
          </a:bodyPr>
          <a:lstStyle>
            <a:lvl1pPr marL="0" indent="0" algn="l" defTabSz="914400" rtl="0" eaLnBrk="1" latinLnBrk="0" hangingPunct="1">
              <a:lnSpc>
                <a:spcPct val="100000"/>
              </a:lnSpc>
              <a:buNone/>
              <a:defRPr lang="en-US" sz="1000" b="1" i="0" kern="1200" smtClean="0">
                <a:solidFill>
                  <a:schemeClr val="tx2"/>
                </a:solidFill>
                <a:latin typeface="Century Gothic" panose="020B0502020202020204" pitchFamily="34" charset="0"/>
                <a:ea typeface="+mn-ea"/>
                <a:cs typeface="+mn-cs"/>
              </a:defRPr>
            </a:lvl1pPr>
            <a:lvl2pPr marL="0" indent="0" algn="l" defTabSz="914400" rtl="0" eaLnBrk="1" latinLnBrk="0" hangingPunct="1">
              <a:buNone/>
              <a:defRPr lang="en-US" sz="900" kern="1200" dirty="0" smtClean="0">
                <a:solidFill>
                  <a:schemeClr val="bg1"/>
                </a:solidFill>
                <a:latin typeface="+mn-lt"/>
                <a:ea typeface="+mn-ea"/>
                <a:cs typeface="+mn-cs"/>
              </a:defRPr>
            </a:lvl2pPr>
            <a:lvl3pPr marL="0" indent="0" algn="l" defTabSz="914400" rtl="0" eaLnBrk="1" latinLnBrk="0" hangingPunct="1">
              <a:buNone/>
              <a:defRPr lang="en-US" sz="900" kern="1200" dirty="0" smtClean="0">
                <a:solidFill>
                  <a:schemeClr val="bg1"/>
                </a:solidFill>
                <a:latin typeface="+mn-lt"/>
                <a:ea typeface="+mn-ea"/>
                <a:cs typeface="+mn-cs"/>
              </a:defRPr>
            </a:lvl3pPr>
            <a:lvl4pPr marL="0" indent="0" algn="l" defTabSz="914400" rtl="0" eaLnBrk="1" latinLnBrk="0" hangingPunct="1">
              <a:buNone/>
              <a:defRPr lang="en-US" sz="900" kern="1200" dirty="0" smtClean="0">
                <a:solidFill>
                  <a:schemeClr val="bg1"/>
                </a:solidFill>
                <a:latin typeface="+mn-lt"/>
                <a:ea typeface="+mn-ea"/>
                <a:cs typeface="+mn-cs"/>
              </a:defRPr>
            </a:lvl4pPr>
            <a:lvl5pPr marL="0" indent="0" algn="l" defTabSz="914400" rtl="0" eaLnBrk="1" latinLnBrk="0" hangingPunct="1">
              <a:buNone/>
              <a:defRPr lang="en-US" sz="900" kern="1200" dirty="0">
                <a:solidFill>
                  <a:schemeClr val="bg1"/>
                </a:solidFill>
                <a:latin typeface="+mn-lt"/>
                <a:ea typeface="+mn-ea"/>
                <a:cs typeface="+mn-cs"/>
              </a:defRPr>
            </a:lvl5pPr>
          </a:lstStyle>
          <a:p>
            <a:pPr lvl="0"/>
            <a:r>
              <a:rPr lang="da-DK"/>
              <a:t>Klik for at redigere teksttypografierne i masteren</a:t>
            </a:r>
          </a:p>
        </p:txBody>
      </p:sp>
      <p:sp>
        <p:nvSpPr>
          <p:cNvPr id="20" name="Text Placeholder 35">
            <a:extLst>
              <a:ext uri="{FF2B5EF4-FFF2-40B4-BE49-F238E27FC236}">
                <a16:creationId xmlns:a16="http://schemas.microsoft.com/office/drawing/2014/main" id="{13A056DE-A73E-874C-9EE0-B6B60ADD3AFD}"/>
              </a:ext>
            </a:extLst>
          </p:cNvPr>
          <p:cNvSpPr>
            <a:spLocks noGrp="1"/>
          </p:cNvSpPr>
          <p:nvPr>
            <p:ph type="body" sz="quarter" idx="17"/>
          </p:nvPr>
        </p:nvSpPr>
        <p:spPr>
          <a:xfrm>
            <a:off x="338513" y="3534229"/>
            <a:ext cx="2114402" cy="2420484"/>
          </a:xfrm>
        </p:spPr>
        <p:txBody>
          <a:bodyPr anchor="t">
            <a:noAutofit/>
          </a:bodyPr>
          <a:lstStyle>
            <a:lvl1pPr marL="0" indent="0" algn="l" defTabSz="914400" rtl="0" eaLnBrk="1" latinLnBrk="0" hangingPunct="1">
              <a:lnSpc>
                <a:spcPct val="100000"/>
              </a:lnSpc>
              <a:buNone/>
              <a:defRPr lang="en-GB" sz="1000" b="0" i="0" u="none" strike="noStrike" kern="1200" dirty="0">
                <a:solidFill>
                  <a:srgbClr val="02203C"/>
                </a:solidFill>
                <a:effectLst/>
                <a:latin typeface="Century Gothic" panose="020B0502020202020204" pitchFamily="34" charset="0"/>
                <a:ea typeface="+mn-ea"/>
                <a:cs typeface="+mn-cs"/>
              </a:defRPr>
            </a:lvl1pPr>
            <a:lvl2pPr marL="0" indent="0" algn="l" defTabSz="914400" rtl="0" eaLnBrk="1" latinLnBrk="0" hangingPunct="1">
              <a:buNone/>
              <a:defRPr lang="en-US" sz="900" kern="1200" dirty="0" smtClean="0">
                <a:solidFill>
                  <a:schemeClr val="bg1"/>
                </a:solidFill>
                <a:latin typeface="+mn-lt"/>
                <a:ea typeface="+mn-ea"/>
                <a:cs typeface="+mn-cs"/>
              </a:defRPr>
            </a:lvl2pPr>
            <a:lvl3pPr marL="0" indent="0" algn="l" defTabSz="914400" rtl="0" eaLnBrk="1" latinLnBrk="0" hangingPunct="1">
              <a:buNone/>
              <a:defRPr lang="en-US" sz="900" kern="1200" dirty="0" smtClean="0">
                <a:solidFill>
                  <a:schemeClr val="bg1"/>
                </a:solidFill>
                <a:latin typeface="+mn-lt"/>
                <a:ea typeface="+mn-ea"/>
                <a:cs typeface="+mn-cs"/>
              </a:defRPr>
            </a:lvl3pPr>
            <a:lvl4pPr marL="0" indent="0" algn="l" defTabSz="914400" rtl="0" eaLnBrk="1" latinLnBrk="0" hangingPunct="1">
              <a:buNone/>
              <a:defRPr lang="en-US" sz="900" kern="1200" dirty="0" smtClean="0">
                <a:solidFill>
                  <a:schemeClr val="bg1"/>
                </a:solidFill>
                <a:latin typeface="+mn-lt"/>
                <a:ea typeface="+mn-ea"/>
                <a:cs typeface="+mn-cs"/>
              </a:defRPr>
            </a:lvl4pPr>
            <a:lvl5pPr marL="0" indent="0" algn="l" defTabSz="914400" rtl="0" eaLnBrk="1" latinLnBrk="0" hangingPunct="1">
              <a:buNone/>
              <a:defRPr lang="en-US" sz="900" kern="1200" dirty="0">
                <a:solidFill>
                  <a:schemeClr val="bg1"/>
                </a:solidFill>
                <a:latin typeface="+mn-lt"/>
                <a:ea typeface="+mn-ea"/>
                <a:cs typeface="+mn-cs"/>
              </a:defRPr>
            </a:lvl5pPr>
          </a:lstStyle>
          <a:p>
            <a:pPr lvl="0"/>
            <a:r>
              <a:rPr lang="da-DK"/>
              <a:t>Klik for at redigere teksttypografierne i masteren</a:t>
            </a:r>
          </a:p>
        </p:txBody>
      </p:sp>
      <p:sp>
        <p:nvSpPr>
          <p:cNvPr id="15" name="Text Placeholder 40">
            <a:extLst>
              <a:ext uri="{FF2B5EF4-FFF2-40B4-BE49-F238E27FC236}">
                <a16:creationId xmlns:a16="http://schemas.microsoft.com/office/drawing/2014/main" id="{89B0F591-02D5-204C-B836-19F5A4DD5EBE}"/>
              </a:ext>
            </a:extLst>
          </p:cNvPr>
          <p:cNvSpPr>
            <a:spLocks noGrp="1"/>
          </p:cNvSpPr>
          <p:nvPr>
            <p:ph type="body" sz="quarter" idx="19"/>
          </p:nvPr>
        </p:nvSpPr>
        <p:spPr>
          <a:xfrm>
            <a:off x="338513" y="5954713"/>
            <a:ext cx="2114402" cy="570050"/>
          </a:xfrm>
        </p:spPr>
        <p:txBody>
          <a:bodyPr anchor="b">
            <a:normAutofit/>
          </a:bodyPr>
          <a:lstStyle>
            <a:lvl1pPr marL="0" indent="0">
              <a:buNone/>
              <a:defRPr sz="800" b="0" i="0">
                <a:solidFill>
                  <a:schemeClr val="tx1"/>
                </a:solidFill>
                <a:latin typeface="Century Gothic" panose="020B0502020202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da-DK"/>
              <a:t>Klik for at redigere teksttypografierne i masteren</a:t>
            </a:r>
          </a:p>
        </p:txBody>
      </p:sp>
    </p:spTree>
    <p:extLst>
      <p:ext uri="{BB962C8B-B14F-4D97-AF65-F5344CB8AC3E}">
        <p14:creationId xmlns:p14="http://schemas.microsoft.com/office/powerpoint/2010/main" val="1211716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accel="50000" decel="50000" fill="hold" grpId="0" nodeType="withEffect">
                                  <p:stCondLst>
                                    <p:cond delay="0"/>
                                  </p:stCondLst>
                                  <p:childTnLst>
                                    <p:animScale>
                                      <p:cBhvr>
                                        <p:cTn id="6" dur="1000" fill="hold"/>
                                        <p:tgtEl>
                                          <p:spTgt spid="39"/>
                                        </p:tgtEl>
                                      </p:cBhvr>
                                      <p:by x="98000" y="98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ayout-4">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8C574F49-446B-C940-8D8B-57BE1291E5C2}"/>
              </a:ext>
            </a:extLst>
          </p:cNvPr>
          <p:cNvSpPr>
            <a:spLocks noGrp="1"/>
          </p:cNvSpPr>
          <p:nvPr>
            <p:ph type="title"/>
          </p:nvPr>
        </p:nvSpPr>
        <p:spPr>
          <a:xfrm>
            <a:off x="332545" y="660851"/>
            <a:ext cx="5763455" cy="1567090"/>
          </a:xfrm>
        </p:spPr>
        <p:txBody>
          <a:bodyPr anchor="b">
            <a:normAutofit/>
          </a:bodyPr>
          <a:lstStyle>
            <a:lvl1pPr>
              <a:defRPr lang="en-US" sz="4000" b="1" i="0" kern="1200" dirty="0">
                <a:solidFill>
                  <a:schemeClr val="tx1"/>
                </a:solidFill>
                <a:latin typeface="Century Gothic" panose="020B0502020202020204" pitchFamily="34" charset="0"/>
                <a:ea typeface="Century Gothic" panose="020B0502020202020204" pitchFamily="34" charset="0"/>
                <a:cs typeface="Arial" panose="020B0604020202020204" pitchFamily="34" charset="0"/>
              </a:defRPr>
            </a:lvl1pPr>
          </a:lstStyle>
          <a:p>
            <a:pPr marL="0" lvl="0" indent="0" algn="l" defTabSz="914400" rtl="0" eaLnBrk="1" latinLnBrk="0" hangingPunct="1">
              <a:lnSpc>
                <a:spcPct val="90000"/>
              </a:lnSpc>
              <a:spcBef>
                <a:spcPts val="1000"/>
              </a:spcBef>
              <a:buFont typeface="Arial" pitchFamily="34" charset="0"/>
              <a:buNone/>
              <a:defRPr/>
            </a:pPr>
            <a:r>
              <a:rPr lang="da-DK"/>
              <a:t>Klik for at redigere titeltypografien i masteren</a:t>
            </a:r>
            <a:endParaRPr lang="en-US" dirty="0"/>
          </a:p>
        </p:txBody>
      </p:sp>
      <p:sp>
        <p:nvSpPr>
          <p:cNvPr id="18" name="Text Placeholder 17">
            <a:extLst>
              <a:ext uri="{FF2B5EF4-FFF2-40B4-BE49-F238E27FC236}">
                <a16:creationId xmlns:a16="http://schemas.microsoft.com/office/drawing/2014/main" id="{066BC8EA-97CD-4645-9DC4-77B91F4E20B5}"/>
              </a:ext>
            </a:extLst>
          </p:cNvPr>
          <p:cNvSpPr>
            <a:spLocks noGrp="1"/>
          </p:cNvSpPr>
          <p:nvPr>
            <p:ph type="body" sz="quarter" idx="10"/>
          </p:nvPr>
        </p:nvSpPr>
        <p:spPr>
          <a:xfrm>
            <a:off x="332544" y="2982663"/>
            <a:ext cx="2838827" cy="3461680"/>
          </a:xfrm>
        </p:spPr>
        <p:txBody>
          <a:bodyPr anchor="t">
            <a:normAutofit/>
          </a:bodyPr>
          <a:lstStyle>
            <a:lvl1pPr marL="0" indent="0">
              <a:buNone/>
              <a:defRPr lang="en-US" sz="1000" b="0" i="0" kern="1200" dirty="0" smtClean="0">
                <a:solidFill>
                  <a:schemeClr val="tx1"/>
                </a:solidFill>
                <a:latin typeface="Century Gothic" panose="020B0502020202020204" pitchFamily="34" charset="0"/>
                <a:ea typeface="+mn-ea"/>
                <a:cs typeface="Arial" panose="020B0604020202020204" pitchFamily="34" charset="0"/>
              </a:defRPr>
            </a:lvl1pPr>
            <a:lvl2pPr marL="457200" indent="0">
              <a:buNone/>
              <a:defRPr lang="en-US" sz="1000" b="0" i="0" kern="1200" dirty="0" smtClean="0">
                <a:solidFill>
                  <a:schemeClr val="tx1"/>
                </a:solidFill>
                <a:latin typeface="Century Gothic" panose="020B0502020202020204" pitchFamily="34" charset="0"/>
                <a:ea typeface="+mn-ea"/>
                <a:cs typeface="Arial" panose="020B0604020202020204" pitchFamily="34" charset="0"/>
              </a:defRPr>
            </a:lvl2pPr>
            <a:lvl3pPr marL="914400" indent="0">
              <a:buNone/>
              <a:defRPr lang="en-US" sz="1000" b="0" i="0" kern="1200" dirty="0" smtClean="0">
                <a:solidFill>
                  <a:schemeClr val="tx1"/>
                </a:solidFill>
                <a:latin typeface="Century Gothic" panose="020B0502020202020204" pitchFamily="34" charset="0"/>
                <a:ea typeface="+mn-ea"/>
                <a:cs typeface="Arial" panose="020B0604020202020204" pitchFamily="34" charset="0"/>
              </a:defRPr>
            </a:lvl3pPr>
            <a:lvl4pPr marL="1371600" indent="0">
              <a:buNone/>
              <a:defRPr lang="en-US" sz="1000" b="0" i="0" kern="1200" dirty="0" smtClean="0">
                <a:solidFill>
                  <a:schemeClr val="tx1"/>
                </a:solidFill>
                <a:latin typeface="Century Gothic" panose="020B0502020202020204" pitchFamily="34" charset="0"/>
                <a:ea typeface="+mn-ea"/>
                <a:cs typeface="Arial" panose="020B0604020202020204" pitchFamily="34" charset="0"/>
              </a:defRPr>
            </a:lvl4pPr>
            <a:lvl5pPr marL="1828800" indent="0">
              <a:buNone/>
              <a:defRPr lang="en-US" sz="1000" b="0" i="0" kern="1200" dirty="0">
                <a:solidFill>
                  <a:schemeClr val="tx1"/>
                </a:solidFill>
                <a:latin typeface="Century Gothic" panose="020B0502020202020204" pitchFamily="34" charset="0"/>
                <a:ea typeface="+mn-ea"/>
                <a:cs typeface="Arial" panose="020B0604020202020204" pitchFamily="34" charset="0"/>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11" name="Text Placeholder 35">
            <a:extLst>
              <a:ext uri="{FF2B5EF4-FFF2-40B4-BE49-F238E27FC236}">
                <a16:creationId xmlns:a16="http://schemas.microsoft.com/office/drawing/2014/main" id="{5533BB01-39C6-5145-92EF-50878199F879}"/>
              </a:ext>
            </a:extLst>
          </p:cNvPr>
          <p:cNvSpPr>
            <a:spLocks noGrp="1"/>
          </p:cNvSpPr>
          <p:nvPr>
            <p:ph type="body" sz="quarter" idx="15"/>
          </p:nvPr>
        </p:nvSpPr>
        <p:spPr>
          <a:xfrm>
            <a:off x="338512" y="2484914"/>
            <a:ext cx="2832511" cy="337061"/>
          </a:xfrm>
        </p:spPr>
        <p:txBody>
          <a:bodyPr anchor="b">
            <a:noAutofit/>
          </a:bodyPr>
          <a:lstStyle>
            <a:lvl1pPr marL="0" indent="0" algn="l" defTabSz="914400" rtl="0" eaLnBrk="1" latinLnBrk="0" hangingPunct="1">
              <a:lnSpc>
                <a:spcPct val="100000"/>
              </a:lnSpc>
              <a:buNone/>
              <a:defRPr lang="en-US" sz="1200" b="1" i="0" kern="1200" smtClean="0">
                <a:solidFill>
                  <a:schemeClr val="tx2"/>
                </a:solidFill>
                <a:latin typeface="Century Gothic" panose="020B0502020202020204" pitchFamily="34" charset="0"/>
                <a:ea typeface="+mn-ea"/>
                <a:cs typeface="+mn-cs"/>
              </a:defRPr>
            </a:lvl1pPr>
            <a:lvl2pPr marL="0" indent="0" algn="l" defTabSz="914400" rtl="0" eaLnBrk="1" latinLnBrk="0" hangingPunct="1">
              <a:buNone/>
              <a:defRPr lang="en-US" sz="900" kern="1200" dirty="0" smtClean="0">
                <a:solidFill>
                  <a:schemeClr val="bg1"/>
                </a:solidFill>
                <a:latin typeface="+mn-lt"/>
                <a:ea typeface="+mn-ea"/>
                <a:cs typeface="+mn-cs"/>
              </a:defRPr>
            </a:lvl2pPr>
            <a:lvl3pPr marL="0" indent="0" algn="l" defTabSz="914400" rtl="0" eaLnBrk="1" latinLnBrk="0" hangingPunct="1">
              <a:buNone/>
              <a:defRPr lang="en-US" sz="900" kern="1200" dirty="0" smtClean="0">
                <a:solidFill>
                  <a:schemeClr val="bg1"/>
                </a:solidFill>
                <a:latin typeface="+mn-lt"/>
                <a:ea typeface="+mn-ea"/>
                <a:cs typeface="+mn-cs"/>
              </a:defRPr>
            </a:lvl3pPr>
            <a:lvl4pPr marL="0" indent="0" algn="l" defTabSz="914400" rtl="0" eaLnBrk="1" latinLnBrk="0" hangingPunct="1">
              <a:buNone/>
              <a:defRPr lang="en-US" sz="900" kern="1200" dirty="0" smtClean="0">
                <a:solidFill>
                  <a:schemeClr val="bg1"/>
                </a:solidFill>
                <a:latin typeface="+mn-lt"/>
                <a:ea typeface="+mn-ea"/>
                <a:cs typeface="+mn-cs"/>
              </a:defRPr>
            </a:lvl4pPr>
            <a:lvl5pPr marL="0" indent="0" algn="l" defTabSz="914400" rtl="0" eaLnBrk="1" latinLnBrk="0" hangingPunct="1">
              <a:buNone/>
              <a:defRPr lang="en-US" sz="900" kern="1200" dirty="0">
                <a:solidFill>
                  <a:schemeClr val="bg1"/>
                </a:solidFill>
                <a:latin typeface="+mn-lt"/>
                <a:ea typeface="+mn-ea"/>
                <a:cs typeface="+mn-cs"/>
              </a:defRPr>
            </a:lvl5pPr>
          </a:lstStyle>
          <a:p>
            <a:pPr lvl="0"/>
            <a:r>
              <a:rPr lang="da-DK"/>
              <a:t>Klik for at redigere teksttypografierne i masteren</a:t>
            </a:r>
          </a:p>
        </p:txBody>
      </p:sp>
      <p:sp>
        <p:nvSpPr>
          <p:cNvPr id="13" name="Text Placeholder 17">
            <a:extLst>
              <a:ext uri="{FF2B5EF4-FFF2-40B4-BE49-F238E27FC236}">
                <a16:creationId xmlns:a16="http://schemas.microsoft.com/office/drawing/2014/main" id="{44CD4D71-7669-9849-BAD9-5AC1ACDF709F}"/>
              </a:ext>
            </a:extLst>
          </p:cNvPr>
          <p:cNvSpPr>
            <a:spLocks noGrp="1"/>
          </p:cNvSpPr>
          <p:nvPr>
            <p:ph type="body" sz="quarter" idx="17"/>
          </p:nvPr>
        </p:nvSpPr>
        <p:spPr>
          <a:xfrm>
            <a:off x="3359394" y="2982663"/>
            <a:ext cx="2789355" cy="3461680"/>
          </a:xfrm>
        </p:spPr>
        <p:txBody>
          <a:bodyPr anchor="t">
            <a:normAutofit/>
          </a:bodyPr>
          <a:lstStyle>
            <a:lvl1pPr marL="0" indent="0">
              <a:buNone/>
              <a:defRPr lang="en-US" sz="1000" b="0" i="0" kern="1200" dirty="0" smtClean="0">
                <a:solidFill>
                  <a:schemeClr val="tx1"/>
                </a:solidFill>
                <a:latin typeface="Century Gothic" panose="020B0502020202020204" pitchFamily="34" charset="0"/>
                <a:ea typeface="+mn-ea"/>
                <a:cs typeface="Arial" panose="020B0604020202020204" pitchFamily="34" charset="0"/>
              </a:defRPr>
            </a:lvl1pPr>
            <a:lvl2pPr marL="457200" indent="0">
              <a:buNone/>
              <a:defRPr lang="en-US" sz="1000" b="0" i="0" kern="1200" dirty="0" smtClean="0">
                <a:solidFill>
                  <a:schemeClr val="tx1"/>
                </a:solidFill>
                <a:latin typeface="Century Gothic" panose="020B0502020202020204" pitchFamily="34" charset="0"/>
                <a:ea typeface="+mn-ea"/>
                <a:cs typeface="Arial" panose="020B0604020202020204" pitchFamily="34" charset="0"/>
              </a:defRPr>
            </a:lvl2pPr>
            <a:lvl3pPr marL="914400" indent="0">
              <a:buNone/>
              <a:defRPr lang="en-US" sz="1000" b="0" i="0" kern="1200" dirty="0" smtClean="0">
                <a:solidFill>
                  <a:schemeClr val="tx1"/>
                </a:solidFill>
                <a:latin typeface="Century Gothic" panose="020B0502020202020204" pitchFamily="34" charset="0"/>
                <a:ea typeface="+mn-ea"/>
                <a:cs typeface="Arial" panose="020B0604020202020204" pitchFamily="34" charset="0"/>
              </a:defRPr>
            </a:lvl3pPr>
            <a:lvl4pPr marL="1371600" indent="0">
              <a:buNone/>
              <a:defRPr lang="en-US" sz="1000" b="0" i="0" kern="1200" dirty="0" smtClean="0">
                <a:solidFill>
                  <a:schemeClr val="tx1"/>
                </a:solidFill>
                <a:latin typeface="Century Gothic" panose="020B0502020202020204" pitchFamily="34" charset="0"/>
                <a:ea typeface="+mn-ea"/>
                <a:cs typeface="Arial" panose="020B0604020202020204" pitchFamily="34" charset="0"/>
              </a:defRPr>
            </a:lvl4pPr>
            <a:lvl5pPr marL="1828800" indent="0">
              <a:buNone/>
              <a:defRPr lang="en-US" sz="1000" b="0" i="0" kern="1200" dirty="0">
                <a:solidFill>
                  <a:schemeClr val="tx1"/>
                </a:solidFill>
                <a:latin typeface="Century Gothic" panose="020B0502020202020204" pitchFamily="34" charset="0"/>
                <a:ea typeface="+mn-ea"/>
                <a:cs typeface="Arial" panose="020B0604020202020204" pitchFamily="34" charset="0"/>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16" name="Picture Placeholder 38">
            <a:extLst>
              <a:ext uri="{FF2B5EF4-FFF2-40B4-BE49-F238E27FC236}">
                <a16:creationId xmlns:a16="http://schemas.microsoft.com/office/drawing/2014/main" id="{BFFD9C67-1E59-5F46-8DF4-121012D99038}"/>
              </a:ext>
            </a:extLst>
          </p:cNvPr>
          <p:cNvSpPr>
            <a:spLocks noGrp="1"/>
          </p:cNvSpPr>
          <p:nvPr>
            <p:ph type="pic" sz="quarter" idx="16" hasCustomPrompt="1"/>
          </p:nvPr>
        </p:nvSpPr>
        <p:spPr>
          <a:xfrm>
            <a:off x="6386245" y="0"/>
            <a:ext cx="5805756" cy="6858000"/>
          </a:xfrm>
        </p:spPr>
        <p:txBody>
          <a:bodyPr>
            <a:normAutofit/>
          </a:bodyPr>
          <a:lstStyle>
            <a:lvl1pPr marL="0" indent="0" algn="r">
              <a:buNone/>
              <a:defRPr sz="1200" b="1" i="0">
                <a:solidFill>
                  <a:schemeClr val="tx1"/>
                </a:solidFill>
                <a:latin typeface="Century Gothic" panose="020B0502020202020204" pitchFamily="34" charset="0"/>
              </a:defRPr>
            </a:lvl1pPr>
          </a:lstStyle>
          <a:p>
            <a:r>
              <a:rPr lang="en-GB" dirty="0"/>
              <a:t>Insert image</a:t>
            </a:r>
            <a:endParaRPr lang="en-US" dirty="0"/>
          </a:p>
        </p:txBody>
      </p:sp>
    </p:spTree>
    <p:extLst>
      <p:ext uri="{BB962C8B-B14F-4D97-AF65-F5344CB8AC3E}">
        <p14:creationId xmlns:p14="http://schemas.microsoft.com/office/powerpoint/2010/main" val="3599022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accel="50000" decel="50000" fill="hold" grpId="0" nodeType="withEffect">
                                  <p:stCondLst>
                                    <p:cond delay="0"/>
                                  </p:stCondLst>
                                  <p:childTnLst>
                                    <p:animScale>
                                      <p:cBhvr>
                                        <p:cTn id="6" dur="1000" fill="hold"/>
                                        <p:tgtEl>
                                          <p:spTgt spid="16"/>
                                        </p:tgtEl>
                                      </p:cBhvr>
                                      <p:by x="95000" y="9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ayout-6">
    <p:spTree>
      <p:nvGrpSpPr>
        <p:cNvPr id="1" name=""/>
        <p:cNvGrpSpPr/>
        <p:nvPr/>
      </p:nvGrpSpPr>
      <p:grpSpPr>
        <a:xfrm>
          <a:off x="0" y="0"/>
          <a:ext cx="0" cy="0"/>
          <a:chOff x="0" y="0"/>
          <a:chExt cx="0" cy="0"/>
        </a:xfrm>
      </p:grpSpPr>
      <p:sp>
        <p:nvSpPr>
          <p:cNvPr id="28" name="Title 27">
            <a:extLst>
              <a:ext uri="{FF2B5EF4-FFF2-40B4-BE49-F238E27FC236}">
                <a16:creationId xmlns:a16="http://schemas.microsoft.com/office/drawing/2014/main" id="{D5B92E6B-8FC2-DC46-8A89-A2D1BE2A405B}"/>
              </a:ext>
            </a:extLst>
          </p:cNvPr>
          <p:cNvSpPr>
            <a:spLocks noGrp="1"/>
          </p:cNvSpPr>
          <p:nvPr>
            <p:ph type="title"/>
          </p:nvPr>
        </p:nvSpPr>
        <p:spPr>
          <a:xfrm>
            <a:off x="337213" y="1054501"/>
            <a:ext cx="2172623" cy="869396"/>
          </a:xfrm>
        </p:spPr>
        <p:txBody>
          <a:bodyPr anchor="b">
            <a:normAutofit/>
          </a:bodyPr>
          <a:lstStyle>
            <a:lvl1pPr marL="0" indent="0" algn="l" defTabSz="914400" rtl="0" eaLnBrk="1" latinLnBrk="0" hangingPunct="1">
              <a:lnSpc>
                <a:spcPct val="90000"/>
              </a:lnSpc>
              <a:spcBef>
                <a:spcPts val="1000"/>
              </a:spcBef>
              <a:buFont typeface="Arial"/>
              <a:buNone/>
              <a:defRPr lang="en-US" sz="2000" b="1" i="0" kern="1200" dirty="0">
                <a:solidFill>
                  <a:schemeClr val="tx1"/>
                </a:solidFill>
                <a:latin typeface="Century Gothic" panose="020B0502020202020204" pitchFamily="34" charset="0"/>
                <a:ea typeface="Century Gothic" panose="020B0502020202020204" pitchFamily="34" charset="0"/>
                <a:cs typeface="Arial" charset="0"/>
              </a:defRPr>
            </a:lvl1pPr>
          </a:lstStyle>
          <a:p>
            <a:r>
              <a:rPr lang="da-DK"/>
              <a:t>Klik for at redigere titeltypografien i masteren</a:t>
            </a:r>
            <a:endParaRPr lang="en-US" dirty="0"/>
          </a:p>
        </p:txBody>
      </p:sp>
      <p:sp>
        <p:nvSpPr>
          <p:cNvPr id="34" name="Text Placeholder 33">
            <a:extLst>
              <a:ext uri="{FF2B5EF4-FFF2-40B4-BE49-F238E27FC236}">
                <a16:creationId xmlns:a16="http://schemas.microsoft.com/office/drawing/2014/main" id="{B7B0A08A-78CB-A04A-AF6E-D227A7E72420}"/>
              </a:ext>
            </a:extLst>
          </p:cNvPr>
          <p:cNvSpPr>
            <a:spLocks noGrp="1"/>
          </p:cNvSpPr>
          <p:nvPr>
            <p:ph type="body" sz="quarter" idx="13"/>
          </p:nvPr>
        </p:nvSpPr>
        <p:spPr>
          <a:xfrm>
            <a:off x="2942465" y="1060710"/>
            <a:ext cx="2485552" cy="212046"/>
          </a:xfrm>
        </p:spPr>
        <p:txBody>
          <a:bodyPr anchor="b">
            <a:noAutofit/>
          </a:bodyPr>
          <a:lstStyle>
            <a:lvl1pPr marL="0" indent="0">
              <a:buNone/>
              <a:defRPr kumimoji="0" lang="en-US" sz="900" b="1" i="0" u="none" strike="noStrike" kern="1200" cap="none" spc="0" normalizeH="0" baseline="0" dirty="0">
                <a:ln>
                  <a:noFill/>
                </a:ln>
                <a:solidFill>
                  <a:schemeClr val="accent1"/>
                </a:solidFill>
                <a:effectLst/>
                <a:uLnTx/>
                <a:uFillTx/>
                <a:latin typeface="Century Gothic" panose="020B0502020202020204" pitchFamily="34" charset="0"/>
                <a:ea typeface="Courier" charset="0"/>
                <a:cs typeface="Arial" panose="020B0604020202020204" pitchFamily="34" charset="0"/>
              </a:defRPr>
            </a:lvl1pPr>
            <a:lvl2pPr>
              <a:defRPr/>
            </a:lvl2pPr>
            <a:lvl3pPr>
              <a:defRPr/>
            </a:lvl3pPr>
            <a:lvl4pPr>
              <a:defRPr/>
            </a:lvl4pPr>
            <a:lvl5pPr>
              <a:defRPr/>
            </a:lvl5pPr>
          </a:lstStyle>
          <a:p>
            <a:pPr marL="228600" marR="0" lvl="0" indent="-228600" algn="l" defTabSz="914400" rtl="0" eaLnBrk="1" fontAlgn="auto" latinLnBrk="0" hangingPunct="1">
              <a:lnSpc>
                <a:spcPct val="90000"/>
              </a:lnSpc>
              <a:spcBef>
                <a:spcPts val="1000"/>
              </a:spcBef>
              <a:spcAft>
                <a:spcPts val="0"/>
              </a:spcAft>
              <a:buClrTx/>
              <a:buSzTx/>
              <a:tabLst/>
              <a:defRPr/>
            </a:pPr>
            <a:r>
              <a:rPr lang="da-DK"/>
              <a:t>Klik for at redigere teksttypografierne i masteren</a:t>
            </a:r>
          </a:p>
        </p:txBody>
      </p:sp>
      <p:sp>
        <p:nvSpPr>
          <p:cNvPr id="40" name="Text Placeholder 33">
            <a:extLst>
              <a:ext uri="{FF2B5EF4-FFF2-40B4-BE49-F238E27FC236}">
                <a16:creationId xmlns:a16="http://schemas.microsoft.com/office/drawing/2014/main" id="{C30D30E6-6A81-9442-BAF0-DADA8CDE5F98}"/>
              </a:ext>
            </a:extLst>
          </p:cNvPr>
          <p:cNvSpPr>
            <a:spLocks noGrp="1"/>
          </p:cNvSpPr>
          <p:nvPr>
            <p:ph type="body" sz="quarter" idx="16"/>
          </p:nvPr>
        </p:nvSpPr>
        <p:spPr>
          <a:xfrm>
            <a:off x="6007868" y="1060710"/>
            <a:ext cx="2485552" cy="212046"/>
          </a:xfrm>
        </p:spPr>
        <p:txBody>
          <a:bodyPr anchor="b">
            <a:noAutofit/>
          </a:bodyPr>
          <a:lstStyle>
            <a:lvl1pPr marL="0" indent="0">
              <a:buNone/>
              <a:defRPr kumimoji="0" lang="en-US" sz="900" b="1" i="0" u="none" strike="noStrike" kern="1200" cap="none" spc="0" normalizeH="0" baseline="0" dirty="0">
                <a:ln>
                  <a:noFill/>
                </a:ln>
                <a:solidFill>
                  <a:schemeClr val="accent1"/>
                </a:solidFill>
                <a:effectLst/>
                <a:uLnTx/>
                <a:uFillTx/>
                <a:latin typeface="Century Gothic" panose="020B0502020202020204" pitchFamily="34" charset="0"/>
                <a:ea typeface="Courier" charset="0"/>
                <a:cs typeface="Arial" panose="020B0604020202020204" pitchFamily="34" charset="0"/>
              </a:defRPr>
            </a:lvl1pPr>
            <a:lvl2pPr>
              <a:defRPr/>
            </a:lvl2pPr>
            <a:lvl3pPr>
              <a:defRPr/>
            </a:lvl3pPr>
            <a:lvl4pPr>
              <a:defRPr/>
            </a:lvl4pPr>
            <a:lvl5pPr>
              <a:defRPr/>
            </a:lvl5pPr>
          </a:lstStyle>
          <a:p>
            <a:pPr marL="228600" marR="0" lvl="0" indent="-228600" algn="l" defTabSz="914400" rtl="0" eaLnBrk="1" fontAlgn="auto" latinLnBrk="0" hangingPunct="1">
              <a:lnSpc>
                <a:spcPct val="90000"/>
              </a:lnSpc>
              <a:spcBef>
                <a:spcPts val="1000"/>
              </a:spcBef>
              <a:spcAft>
                <a:spcPts val="0"/>
              </a:spcAft>
              <a:buClrTx/>
              <a:buSzTx/>
              <a:tabLst/>
              <a:defRPr/>
            </a:pPr>
            <a:r>
              <a:rPr lang="da-DK"/>
              <a:t>Klik for at redigere teksttypografierne i masteren</a:t>
            </a:r>
          </a:p>
        </p:txBody>
      </p:sp>
      <p:sp>
        <p:nvSpPr>
          <p:cNvPr id="46" name="Text Placeholder 33">
            <a:extLst>
              <a:ext uri="{FF2B5EF4-FFF2-40B4-BE49-F238E27FC236}">
                <a16:creationId xmlns:a16="http://schemas.microsoft.com/office/drawing/2014/main" id="{98984796-4A43-5C4E-8CEF-A79AA83E212E}"/>
              </a:ext>
            </a:extLst>
          </p:cNvPr>
          <p:cNvSpPr>
            <a:spLocks noGrp="1"/>
          </p:cNvSpPr>
          <p:nvPr>
            <p:ph type="body" sz="quarter" idx="19"/>
          </p:nvPr>
        </p:nvSpPr>
        <p:spPr>
          <a:xfrm>
            <a:off x="8789759" y="1060710"/>
            <a:ext cx="2485552" cy="212046"/>
          </a:xfrm>
        </p:spPr>
        <p:txBody>
          <a:bodyPr anchor="b">
            <a:noAutofit/>
          </a:bodyPr>
          <a:lstStyle>
            <a:lvl1pPr marL="0" indent="0">
              <a:buNone/>
              <a:defRPr kumimoji="0" lang="en-US" sz="900" b="1" i="0" u="none" strike="noStrike" kern="1200" cap="none" spc="0" normalizeH="0" baseline="0" dirty="0">
                <a:ln>
                  <a:noFill/>
                </a:ln>
                <a:solidFill>
                  <a:schemeClr val="accent1"/>
                </a:solidFill>
                <a:effectLst/>
                <a:uLnTx/>
                <a:uFillTx/>
                <a:latin typeface="Century Gothic" panose="020B0502020202020204" pitchFamily="34" charset="0"/>
                <a:ea typeface="Courier" charset="0"/>
                <a:cs typeface="Arial" panose="020B0604020202020204" pitchFamily="34" charset="0"/>
              </a:defRPr>
            </a:lvl1pPr>
            <a:lvl2pPr>
              <a:defRPr/>
            </a:lvl2pPr>
            <a:lvl3pPr>
              <a:defRPr/>
            </a:lvl3pPr>
            <a:lvl4pPr>
              <a:defRPr/>
            </a:lvl4pPr>
            <a:lvl5pPr>
              <a:defRPr/>
            </a:lvl5pPr>
          </a:lstStyle>
          <a:p>
            <a:pPr marL="228600" marR="0" lvl="0" indent="-228600" algn="l" defTabSz="914400" rtl="0" eaLnBrk="1" fontAlgn="auto" latinLnBrk="0" hangingPunct="1">
              <a:lnSpc>
                <a:spcPct val="90000"/>
              </a:lnSpc>
              <a:spcBef>
                <a:spcPts val="1000"/>
              </a:spcBef>
              <a:spcAft>
                <a:spcPts val="0"/>
              </a:spcAft>
              <a:buClrTx/>
              <a:buSzTx/>
              <a:tabLst/>
              <a:defRPr/>
            </a:pPr>
            <a:r>
              <a:rPr lang="da-DK"/>
              <a:t>Klik for at redigere teksttypografierne i masteren</a:t>
            </a:r>
          </a:p>
        </p:txBody>
      </p:sp>
      <p:sp>
        <p:nvSpPr>
          <p:cNvPr id="52" name="Text Placeholder 33">
            <a:extLst>
              <a:ext uri="{FF2B5EF4-FFF2-40B4-BE49-F238E27FC236}">
                <a16:creationId xmlns:a16="http://schemas.microsoft.com/office/drawing/2014/main" id="{0FB71DCF-D30D-9144-AD71-5311ABF8F890}"/>
              </a:ext>
            </a:extLst>
          </p:cNvPr>
          <p:cNvSpPr>
            <a:spLocks noGrp="1"/>
          </p:cNvSpPr>
          <p:nvPr>
            <p:ph type="body" sz="quarter" idx="22"/>
          </p:nvPr>
        </p:nvSpPr>
        <p:spPr>
          <a:xfrm>
            <a:off x="2942465" y="2689361"/>
            <a:ext cx="2485552" cy="212046"/>
          </a:xfrm>
        </p:spPr>
        <p:txBody>
          <a:bodyPr anchor="b">
            <a:noAutofit/>
          </a:bodyPr>
          <a:lstStyle>
            <a:lvl1pPr marL="0" indent="0">
              <a:buNone/>
              <a:defRPr kumimoji="0" lang="en-US" sz="900" b="1" i="0" u="none" strike="noStrike" kern="1200" cap="none" spc="0" normalizeH="0" baseline="0" dirty="0">
                <a:ln>
                  <a:noFill/>
                </a:ln>
                <a:solidFill>
                  <a:schemeClr val="accent1"/>
                </a:solidFill>
                <a:effectLst/>
                <a:uLnTx/>
                <a:uFillTx/>
                <a:latin typeface="Century Gothic" panose="020B0502020202020204" pitchFamily="34" charset="0"/>
                <a:ea typeface="Courier" charset="0"/>
                <a:cs typeface="Arial" panose="020B0604020202020204" pitchFamily="34" charset="0"/>
              </a:defRPr>
            </a:lvl1pPr>
            <a:lvl2pPr>
              <a:defRPr/>
            </a:lvl2pPr>
            <a:lvl3pPr>
              <a:defRPr/>
            </a:lvl3pPr>
            <a:lvl4pPr>
              <a:defRPr/>
            </a:lvl4pPr>
            <a:lvl5pPr>
              <a:defRPr/>
            </a:lvl5pPr>
          </a:lstStyle>
          <a:p>
            <a:pPr marL="228600" marR="0" lvl="0" indent="-228600" algn="l" defTabSz="914400" rtl="0" eaLnBrk="1" fontAlgn="auto" latinLnBrk="0" hangingPunct="1">
              <a:lnSpc>
                <a:spcPct val="90000"/>
              </a:lnSpc>
              <a:spcBef>
                <a:spcPts val="1000"/>
              </a:spcBef>
              <a:spcAft>
                <a:spcPts val="0"/>
              </a:spcAft>
              <a:buClrTx/>
              <a:buSzTx/>
              <a:tabLst/>
              <a:defRPr/>
            </a:pPr>
            <a:r>
              <a:rPr lang="da-DK"/>
              <a:t>Klik for at redigere teksttypografierne i masteren</a:t>
            </a:r>
          </a:p>
        </p:txBody>
      </p:sp>
      <p:sp>
        <p:nvSpPr>
          <p:cNvPr id="58" name="Text Placeholder 33">
            <a:extLst>
              <a:ext uri="{FF2B5EF4-FFF2-40B4-BE49-F238E27FC236}">
                <a16:creationId xmlns:a16="http://schemas.microsoft.com/office/drawing/2014/main" id="{55BD80E7-AFB6-3B43-A6A7-141A3CAB39AF}"/>
              </a:ext>
            </a:extLst>
          </p:cNvPr>
          <p:cNvSpPr>
            <a:spLocks noGrp="1"/>
          </p:cNvSpPr>
          <p:nvPr>
            <p:ph type="body" sz="quarter" idx="25"/>
          </p:nvPr>
        </p:nvSpPr>
        <p:spPr>
          <a:xfrm>
            <a:off x="6007868" y="2690489"/>
            <a:ext cx="2485552" cy="212046"/>
          </a:xfrm>
        </p:spPr>
        <p:txBody>
          <a:bodyPr anchor="b">
            <a:noAutofit/>
          </a:bodyPr>
          <a:lstStyle>
            <a:lvl1pPr marL="0" indent="0">
              <a:buNone/>
              <a:defRPr kumimoji="0" lang="en-US" sz="900" b="1" i="0" u="none" strike="noStrike" kern="1200" cap="none" spc="0" normalizeH="0" baseline="0" dirty="0">
                <a:ln>
                  <a:noFill/>
                </a:ln>
                <a:solidFill>
                  <a:schemeClr val="accent1"/>
                </a:solidFill>
                <a:effectLst/>
                <a:uLnTx/>
                <a:uFillTx/>
                <a:latin typeface="Century Gothic" panose="020B0502020202020204" pitchFamily="34" charset="0"/>
                <a:ea typeface="Courier" charset="0"/>
                <a:cs typeface="Arial" panose="020B0604020202020204" pitchFamily="34" charset="0"/>
              </a:defRPr>
            </a:lvl1pPr>
            <a:lvl2pPr>
              <a:defRPr/>
            </a:lvl2pPr>
            <a:lvl3pPr>
              <a:defRPr/>
            </a:lvl3pPr>
            <a:lvl4pPr>
              <a:defRPr/>
            </a:lvl4pPr>
            <a:lvl5pPr>
              <a:defRPr/>
            </a:lvl5pPr>
          </a:lstStyle>
          <a:p>
            <a:pPr marL="228600" marR="0" lvl="0" indent="-228600" algn="l" defTabSz="914400" rtl="0" eaLnBrk="1" fontAlgn="auto" latinLnBrk="0" hangingPunct="1">
              <a:lnSpc>
                <a:spcPct val="90000"/>
              </a:lnSpc>
              <a:spcBef>
                <a:spcPts val="1000"/>
              </a:spcBef>
              <a:spcAft>
                <a:spcPts val="0"/>
              </a:spcAft>
              <a:buClrTx/>
              <a:buSzTx/>
              <a:tabLst/>
              <a:defRPr/>
            </a:pPr>
            <a:r>
              <a:rPr lang="da-DK"/>
              <a:t>Klik for at redigere teksttypografierne i masteren</a:t>
            </a:r>
          </a:p>
        </p:txBody>
      </p:sp>
      <p:sp>
        <p:nvSpPr>
          <p:cNvPr id="64" name="Text Placeholder 33">
            <a:extLst>
              <a:ext uri="{FF2B5EF4-FFF2-40B4-BE49-F238E27FC236}">
                <a16:creationId xmlns:a16="http://schemas.microsoft.com/office/drawing/2014/main" id="{635C322A-E6EB-D548-9050-C3CC1FF5290E}"/>
              </a:ext>
            </a:extLst>
          </p:cNvPr>
          <p:cNvSpPr>
            <a:spLocks noGrp="1"/>
          </p:cNvSpPr>
          <p:nvPr>
            <p:ph type="body" sz="quarter" idx="28"/>
          </p:nvPr>
        </p:nvSpPr>
        <p:spPr>
          <a:xfrm>
            <a:off x="8789759" y="2699333"/>
            <a:ext cx="2485552" cy="212046"/>
          </a:xfrm>
        </p:spPr>
        <p:txBody>
          <a:bodyPr anchor="b">
            <a:noAutofit/>
          </a:bodyPr>
          <a:lstStyle>
            <a:lvl1pPr marL="0" indent="0">
              <a:buNone/>
              <a:defRPr kumimoji="0" lang="en-US" sz="900" b="1" i="0" u="none" strike="noStrike" kern="1200" cap="none" spc="0" normalizeH="0" baseline="0" dirty="0">
                <a:ln>
                  <a:noFill/>
                </a:ln>
                <a:solidFill>
                  <a:schemeClr val="accent1"/>
                </a:solidFill>
                <a:effectLst/>
                <a:uLnTx/>
                <a:uFillTx/>
                <a:latin typeface="Century Gothic" panose="020B0502020202020204" pitchFamily="34" charset="0"/>
                <a:ea typeface="Courier" charset="0"/>
                <a:cs typeface="Arial" panose="020B0604020202020204" pitchFamily="34" charset="0"/>
              </a:defRPr>
            </a:lvl1pPr>
            <a:lvl2pPr>
              <a:defRPr/>
            </a:lvl2pPr>
            <a:lvl3pPr>
              <a:defRPr/>
            </a:lvl3pPr>
            <a:lvl4pPr>
              <a:defRPr/>
            </a:lvl4pPr>
            <a:lvl5pPr>
              <a:defRPr/>
            </a:lvl5pPr>
          </a:lstStyle>
          <a:p>
            <a:pPr marL="228600" marR="0" lvl="0" indent="-228600" algn="l" defTabSz="914400" rtl="0" eaLnBrk="1" fontAlgn="auto" latinLnBrk="0" hangingPunct="1">
              <a:lnSpc>
                <a:spcPct val="90000"/>
              </a:lnSpc>
              <a:spcBef>
                <a:spcPts val="1000"/>
              </a:spcBef>
              <a:spcAft>
                <a:spcPts val="0"/>
              </a:spcAft>
              <a:buClrTx/>
              <a:buSzTx/>
              <a:tabLst/>
              <a:defRPr/>
            </a:pPr>
            <a:r>
              <a:rPr lang="da-DK"/>
              <a:t>Klik for at redigere teksttypografierne i masteren</a:t>
            </a:r>
          </a:p>
        </p:txBody>
      </p:sp>
      <p:sp>
        <p:nvSpPr>
          <p:cNvPr id="3" name="Text Placeholder 2">
            <a:extLst>
              <a:ext uri="{FF2B5EF4-FFF2-40B4-BE49-F238E27FC236}">
                <a16:creationId xmlns:a16="http://schemas.microsoft.com/office/drawing/2014/main" id="{0DF5D8DD-AB09-AE49-98D2-66F0564B42FE}"/>
              </a:ext>
            </a:extLst>
          </p:cNvPr>
          <p:cNvSpPr>
            <a:spLocks noGrp="1"/>
          </p:cNvSpPr>
          <p:nvPr>
            <p:ph type="body" sz="quarter" idx="30" hasCustomPrompt="1"/>
          </p:nvPr>
        </p:nvSpPr>
        <p:spPr>
          <a:xfrm>
            <a:off x="2943225" y="1273175"/>
            <a:ext cx="2484792" cy="762000"/>
          </a:xfrm>
        </p:spPr>
        <p:txBody>
          <a:bodyPr>
            <a:normAutofit/>
          </a:bodyPr>
          <a:lstStyle>
            <a:lvl1pPr marL="0" indent="0" algn="l" defTabSz="914400" rtl="0" eaLnBrk="1" latinLnBrk="0" hangingPunct="1">
              <a:lnSpc>
                <a:spcPct val="90000"/>
              </a:lnSpc>
              <a:spcBef>
                <a:spcPts val="1000"/>
              </a:spcBef>
              <a:buFont typeface="Arial"/>
              <a:buNone/>
              <a:defRPr lang="en-US" sz="1800" b="1" i="0" kern="1200" dirty="0">
                <a:solidFill>
                  <a:schemeClr val="tx1"/>
                </a:solidFill>
                <a:latin typeface="Century Gothic" panose="020B0502020202020204" pitchFamily="34" charset="0"/>
                <a:ea typeface="Century Gothic" panose="020B0502020202020204" pitchFamily="34" charset="0"/>
                <a:cs typeface="Arial" charset="0"/>
              </a:defRPr>
            </a:lvl1pPr>
          </a:lstStyle>
          <a:p>
            <a:pPr lvl="0"/>
            <a:r>
              <a:rPr lang="en-GB" dirty="0"/>
              <a:t>Click to edit Master title style</a:t>
            </a:r>
            <a:endParaRPr lang="en-US" dirty="0"/>
          </a:p>
        </p:txBody>
      </p:sp>
      <p:sp>
        <p:nvSpPr>
          <p:cNvPr id="43" name="Text Placeholder 2">
            <a:extLst>
              <a:ext uri="{FF2B5EF4-FFF2-40B4-BE49-F238E27FC236}">
                <a16:creationId xmlns:a16="http://schemas.microsoft.com/office/drawing/2014/main" id="{A0BEF309-51A4-404B-897F-560B1DC80FA1}"/>
              </a:ext>
            </a:extLst>
          </p:cNvPr>
          <p:cNvSpPr>
            <a:spLocks noGrp="1"/>
          </p:cNvSpPr>
          <p:nvPr>
            <p:ph type="body" sz="quarter" idx="32" hasCustomPrompt="1"/>
          </p:nvPr>
        </p:nvSpPr>
        <p:spPr>
          <a:xfrm>
            <a:off x="6008628" y="1286786"/>
            <a:ext cx="2484792" cy="762000"/>
          </a:xfrm>
        </p:spPr>
        <p:txBody>
          <a:bodyPr>
            <a:normAutofit/>
          </a:bodyPr>
          <a:lstStyle>
            <a:lvl1pPr marL="0" indent="0" algn="l" defTabSz="914400" rtl="0" eaLnBrk="1" latinLnBrk="0" hangingPunct="1">
              <a:lnSpc>
                <a:spcPct val="90000"/>
              </a:lnSpc>
              <a:spcBef>
                <a:spcPts val="1000"/>
              </a:spcBef>
              <a:buFont typeface="Arial"/>
              <a:buNone/>
              <a:defRPr lang="en-US" sz="1800" b="1" i="0" kern="1200" dirty="0">
                <a:solidFill>
                  <a:schemeClr val="tx1"/>
                </a:solidFill>
                <a:latin typeface="Century Gothic" panose="020B0502020202020204" pitchFamily="34" charset="0"/>
                <a:ea typeface="Century Gothic" panose="020B0502020202020204" pitchFamily="34" charset="0"/>
                <a:cs typeface="Arial" charset="0"/>
              </a:defRPr>
            </a:lvl1pPr>
          </a:lstStyle>
          <a:p>
            <a:pPr lvl="0"/>
            <a:r>
              <a:rPr lang="en-GB" dirty="0"/>
              <a:t>Click to edit Master title style</a:t>
            </a:r>
            <a:endParaRPr lang="en-US" dirty="0"/>
          </a:p>
        </p:txBody>
      </p:sp>
      <p:sp>
        <p:nvSpPr>
          <p:cNvPr id="48" name="Text Placeholder 2">
            <a:extLst>
              <a:ext uri="{FF2B5EF4-FFF2-40B4-BE49-F238E27FC236}">
                <a16:creationId xmlns:a16="http://schemas.microsoft.com/office/drawing/2014/main" id="{D55BE2BE-8392-6045-A493-C3B078620FC3}"/>
              </a:ext>
            </a:extLst>
          </p:cNvPr>
          <p:cNvSpPr>
            <a:spLocks noGrp="1"/>
          </p:cNvSpPr>
          <p:nvPr>
            <p:ph type="body" sz="quarter" idx="34" hasCustomPrompt="1"/>
          </p:nvPr>
        </p:nvSpPr>
        <p:spPr>
          <a:xfrm>
            <a:off x="8790519" y="1297525"/>
            <a:ext cx="2484792" cy="762000"/>
          </a:xfrm>
        </p:spPr>
        <p:txBody>
          <a:bodyPr>
            <a:normAutofit/>
          </a:bodyPr>
          <a:lstStyle>
            <a:lvl1pPr marL="0" indent="0" algn="l" defTabSz="914400" rtl="0" eaLnBrk="1" latinLnBrk="0" hangingPunct="1">
              <a:lnSpc>
                <a:spcPct val="90000"/>
              </a:lnSpc>
              <a:spcBef>
                <a:spcPts val="1000"/>
              </a:spcBef>
              <a:buFont typeface="Arial"/>
              <a:buNone/>
              <a:defRPr lang="en-US" sz="1800" b="1" i="0" kern="1200" dirty="0">
                <a:solidFill>
                  <a:schemeClr val="tx1"/>
                </a:solidFill>
                <a:latin typeface="Century Gothic" panose="020B0502020202020204" pitchFamily="34" charset="0"/>
                <a:ea typeface="Century Gothic" panose="020B0502020202020204" pitchFamily="34" charset="0"/>
                <a:cs typeface="Arial" charset="0"/>
              </a:defRPr>
            </a:lvl1pPr>
          </a:lstStyle>
          <a:p>
            <a:pPr lvl="0"/>
            <a:r>
              <a:rPr lang="en-GB" dirty="0"/>
              <a:t>Click to edit Master title style</a:t>
            </a:r>
            <a:endParaRPr lang="en-US" dirty="0"/>
          </a:p>
        </p:txBody>
      </p:sp>
      <p:sp>
        <p:nvSpPr>
          <p:cNvPr id="55" name="Text Placeholder 2">
            <a:extLst>
              <a:ext uri="{FF2B5EF4-FFF2-40B4-BE49-F238E27FC236}">
                <a16:creationId xmlns:a16="http://schemas.microsoft.com/office/drawing/2014/main" id="{ABE4D4CE-6C70-C641-B193-2C85B0EA63CE}"/>
              </a:ext>
            </a:extLst>
          </p:cNvPr>
          <p:cNvSpPr>
            <a:spLocks noGrp="1"/>
          </p:cNvSpPr>
          <p:nvPr>
            <p:ph type="body" sz="quarter" idx="35" hasCustomPrompt="1"/>
          </p:nvPr>
        </p:nvSpPr>
        <p:spPr>
          <a:xfrm>
            <a:off x="2942465" y="2906932"/>
            <a:ext cx="2484792" cy="762000"/>
          </a:xfrm>
        </p:spPr>
        <p:txBody>
          <a:bodyPr>
            <a:normAutofit/>
          </a:bodyPr>
          <a:lstStyle>
            <a:lvl1pPr marL="0" indent="0" algn="l" defTabSz="914400" rtl="0" eaLnBrk="1" latinLnBrk="0" hangingPunct="1">
              <a:lnSpc>
                <a:spcPct val="90000"/>
              </a:lnSpc>
              <a:spcBef>
                <a:spcPts val="1000"/>
              </a:spcBef>
              <a:buFont typeface="Arial"/>
              <a:buNone/>
              <a:defRPr lang="en-US" sz="1800" b="1" i="0" kern="1200" dirty="0">
                <a:solidFill>
                  <a:schemeClr val="tx1"/>
                </a:solidFill>
                <a:latin typeface="Century Gothic" panose="020B0502020202020204" pitchFamily="34" charset="0"/>
                <a:ea typeface="Century Gothic" panose="020B0502020202020204" pitchFamily="34" charset="0"/>
                <a:cs typeface="Arial" charset="0"/>
              </a:defRPr>
            </a:lvl1pPr>
          </a:lstStyle>
          <a:p>
            <a:pPr lvl="0"/>
            <a:r>
              <a:rPr lang="en-GB" dirty="0"/>
              <a:t>Click to edit Master title style</a:t>
            </a:r>
            <a:endParaRPr lang="en-US" dirty="0"/>
          </a:p>
        </p:txBody>
      </p:sp>
      <p:sp>
        <p:nvSpPr>
          <p:cNvPr id="56" name="Text Placeholder 2">
            <a:extLst>
              <a:ext uri="{FF2B5EF4-FFF2-40B4-BE49-F238E27FC236}">
                <a16:creationId xmlns:a16="http://schemas.microsoft.com/office/drawing/2014/main" id="{34CCD071-C277-3648-A826-558CDD66CFA9}"/>
              </a:ext>
            </a:extLst>
          </p:cNvPr>
          <p:cNvSpPr>
            <a:spLocks noGrp="1"/>
          </p:cNvSpPr>
          <p:nvPr>
            <p:ph type="body" sz="quarter" idx="36" hasCustomPrompt="1"/>
          </p:nvPr>
        </p:nvSpPr>
        <p:spPr>
          <a:xfrm>
            <a:off x="6007868" y="2920543"/>
            <a:ext cx="2484792" cy="762000"/>
          </a:xfrm>
        </p:spPr>
        <p:txBody>
          <a:bodyPr>
            <a:normAutofit/>
          </a:bodyPr>
          <a:lstStyle>
            <a:lvl1pPr marL="0" indent="0" algn="l" defTabSz="914400" rtl="0" eaLnBrk="1" latinLnBrk="0" hangingPunct="1">
              <a:lnSpc>
                <a:spcPct val="90000"/>
              </a:lnSpc>
              <a:spcBef>
                <a:spcPts val="1000"/>
              </a:spcBef>
              <a:buFont typeface="Arial"/>
              <a:buNone/>
              <a:defRPr lang="en-US" sz="1800" b="1" i="0" kern="1200" dirty="0">
                <a:solidFill>
                  <a:schemeClr val="tx1"/>
                </a:solidFill>
                <a:latin typeface="Century Gothic" panose="020B0502020202020204" pitchFamily="34" charset="0"/>
                <a:ea typeface="Century Gothic" panose="020B0502020202020204" pitchFamily="34" charset="0"/>
                <a:cs typeface="Arial" charset="0"/>
              </a:defRPr>
            </a:lvl1pPr>
          </a:lstStyle>
          <a:p>
            <a:pPr lvl="0"/>
            <a:r>
              <a:rPr lang="en-GB" dirty="0"/>
              <a:t>Click to edit Master title style</a:t>
            </a:r>
            <a:endParaRPr lang="en-US" dirty="0"/>
          </a:p>
        </p:txBody>
      </p:sp>
      <p:sp>
        <p:nvSpPr>
          <p:cNvPr id="60" name="Text Placeholder 2">
            <a:extLst>
              <a:ext uri="{FF2B5EF4-FFF2-40B4-BE49-F238E27FC236}">
                <a16:creationId xmlns:a16="http://schemas.microsoft.com/office/drawing/2014/main" id="{00F63F5C-5B38-7645-AA96-6B7923288C79}"/>
              </a:ext>
            </a:extLst>
          </p:cNvPr>
          <p:cNvSpPr>
            <a:spLocks noGrp="1"/>
          </p:cNvSpPr>
          <p:nvPr>
            <p:ph type="body" sz="quarter" idx="37" hasCustomPrompt="1"/>
          </p:nvPr>
        </p:nvSpPr>
        <p:spPr>
          <a:xfrm>
            <a:off x="8789759" y="2931282"/>
            <a:ext cx="2484792" cy="762000"/>
          </a:xfrm>
        </p:spPr>
        <p:txBody>
          <a:bodyPr>
            <a:normAutofit/>
          </a:bodyPr>
          <a:lstStyle>
            <a:lvl1pPr marL="0" indent="0" algn="l" defTabSz="914400" rtl="0" eaLnBrk="1" latinLnBrk="0" hangingPunct="1">
              <a:lnSpc>
                <a:spcPct val="90000"/>
              </a:lnSpc>
              <a:spcBef>
                <a:spcPts val="1000"/>
              </a:spcBef>
              <a:buFont typeface="Arial"/>
              <a:buNone/>
              <a:defRPr lang="en-US" sz="1800" b="1" i="0" kern="1200" dirty="0">
                <a:solidFill>
                  <a:schemeClr val="tx1"/>
                </a:solidFill>
                <a:latin typeface="Century Gothic" panose="020B0502020202020204" pitchFamily="34" charset="0"/>
                <a:ea typeface="Century Gothic" panose="020B0502020202020204" pitchFamily="34" charset="0"/>
                <a:cs typeface="Arial" charset="0"/>
              </a:defRPr>
            </a:lvl1pPr>
          </a:lstStyle>
          <a:p>
            <a:pPr lvl="0"/>
            <a:r>
              <a:rPr lang="en-GB" dirty="0"/>
              <a:t>Click to edit Master title style</a:t>
            </a:r>
            <a:endParaRPr lang="en-US" dirty="0"/>
          </a:p>
        </p:txBody>
      </p:sp>
      <p:sp>
        <p:nvSpPr>
          <p:cNvPr id="23" name="Picture Placeholder 26">
            <a:extLst>
              <a:ext uri="{FF2B5EF4-FFF2-40B4-BE49-F238E27FC236}">
                <a16:creationId xmlns:a16="http://schemas.microsoft.com/office/drawing/2014/main" id="{C805283E-9E1A-4C62-9C80-C00B87F52958}"/>
              </a:ext>
            </a:extLst>
          </p:cNvPr>
          <p:cNvSpPr>
            <a:spLocks noGrp="1"/>
          </p:cNvSpPr>
          <p:nvPr>
            <p:ph type="pic" sz="quarter" idx="10" hasCustomPrompt="1"/>
          </p:nvPr>
        </p:nvSpPr>
        <p:spPr>
          <a:xfrm>
            <a:off x="177500" y="4585073"/>
            <a:ext cx="11840066" cy="2086510"/>
          </a:xfrm>
        </p:spPr>
        <p:txBody>
          <a:bodyPr anchor="b"/>
          <a:lstStyle>
            <a:lvl1pPr marL="0" indent="0" algn="l">
              <a:buNone/>
              <a:defRPr b="1" i="0">
                <a:solidFill>
                  <a:schemeClr val="accent1"/>
                </a:solidFill>
                <a:latin typeface="Century Gothic" panose="020B0502020202020204" pitchFamily="34" charset="0"/>
              </a:defRPr>
            </a:lvl1pPr>
          </a:lstStyle>
          <a:p>
            <a:r>
              <a:rPr lang="en-GB" dirty="0"/>
              <a:t>Insert image</a:t>
            </a:r>
            <a:endParaRPr lang="en-US" dirty="0"/>
          </a:p>
        </p:txBody>
      </p:sp>
      <p:sp>
        <p:nvSpPr>
          <p:cNvPr id="24" name="Text Placeholder 3">
            <a:extLst>
              <a:ext uri="{FF2B5EF4-FFF2-40B4-BE49-F238E27FC236}">
                <a16:creationId xmlns:a16="http://schemas.microsoft.com/office/drawing/2014/main" id="{AAD07BED-EA5D-45DE-9906-AA04CC0F5209}"/>
              </a:ext>
            </a:extLst>
          </p:cNvPr>
          <p:cNvSpPr>
            <a:spLocks noGrp="1"/>
          </p:cNvSpPr>
          <p:nvPr>
            <p:ph type="body" sz="half" idx="2"/>
          </p:nvPr>
        </p:nvSpPr>
        <p:spPr>
          <a:xfrm>
            <a:off x="2948999" y="2046276"/>
            <a:ext cx="2484792" cy="558772"/>
          </a:xfrm>
        </p:spPr>
        <p:txBody>
          <a:bodyPr>
            <a:normAutofit/>
          </a:bodyPr>
          <a:lstStyle>
            <a:lvl1pPr marL="0" indent="0">
              <a:buFontTx/>
              <a:buNone/>
              <a:defRPr sz="1200" b="0" i="0">
                <a:latin typeface="Century Gothic" panose="020B0502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25" name="Text Placeholder 3">
            <a:extLst>
              <a:ext uri="{FF2B5EF4-FFF2-40B4-BE49-F238E27FC236}">
                <a16:creationId xmlns:a16="http://schemas.microsoft.com/office/drawing/2014/main" id="{C4A502A0-1918-400A-ACF8-3F6DAEC1FD68}"/>
              </a:ext>
            </a:extLst>
          </p:cNvPr>
          <p:cNvSpPr>
            <a:spLocks noGrp="1"/>
          </p:cNvSpPr>
          <p:nvPr>
            <p:ph type="body" sz="half" idx="38"/>
          </p:nvPr>
        </p:nvSpPr>
        <p:spPr>
          <a:xfrm>
            <a:off x="2942465" y="3693282"/>
            <a:ext cx="2484792" cy="558772"/>
          </a:xfrm>
        </p:spPr>
        <p:txBody>
          <a:bodyPr>
            <a:normAutofit/>
          </a:bodyPr>
          <a:lstStyle>
            <a:lvl1pPr marL="0" indent="0">
              <a:buFontTx/>
              <a:buNone/>
              <a:defRPr sz="1200" b="0" i="0">
                <a:latin typeface="Century Gothic" panose="020B0502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26" name="Text Placeholder 3">
            <a:extLst>
              <a:ext uri="{FF2B5EF4-FFF2-40B4-BE49-F238E27FC236}">
                <a16:creationId xmlns:a16="http://schemas.microsoft.com/office/drawing/2014/main" id="{3C10A480-91D6-435F-8807-C694E217A5F7}"/>
              </a:ext>
            </a:extLst>
          </p:cNvPr>
          <p:cNvSpPr>
            <a:spLocks noGrp="1"/>
          </p:cNvSpPr>
          <p:nvPr>
            <p:ph type="body" sz="half" idx="39"/>
          </p:nvPr>
        </p:nvSpPr>
        <p:spPr>
          <a:xfrm>
            <a:off x="6010633" y="2042662"/>
            <a:ext cx="2484792" cy="558772"/>
          </a:xfrm>
        </p:spPr>
        <p:txBody>
          <a:bodyPr>
            <a:normAutofit/>
          </a:bodyPr>
          <a:lstStyle>
            <a:lvl1pPr marL="0" indent="0">
              <a:buFontTx/>
              <a:buNone/>
              <a:defRPr sz="1200" b="0" i="0">
                <a:latin typeface="Century Gothic" panose="020B0502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27" name="Text Placeholder 3">
            <a:extLst>
              <a:ext uri="{FF2B5EF4-FFF2-40B4-BE49-F238E27FC236}">
                <a16:creationId xmlns:a16="http://schemas.microsoft.com/office/drawing/2014/main" id="{F3DEC9E4-0C99-4098-9677-A926109116F0}"/>
              </a:ext>
            </a:extLst>
          </p:cNvPr>
          <p:cNvSpPr>
            <a:spLocks noGrp="1"/>
          </p:cNvSpPr>
          <p:nvPr>
            <p:ph type="body" sz="half" idx="40"/>
          </p:nvPr>
        </p:nvSpPr>
        <p:spPr>
          <a:xfrm>
            <a:off x="6004099" y="3689668"/>
            <a:ext cx="2484792" cy="558772"/>
          </a:xfrm>
        </p:spPr>
        <p:txBody>
          <a:bodyPr>
            <a:normAutofit/>
          </a:bodyPr>
          <a:lstStyle>
            <a:lvl1pPr marL="0" indent="0">
              <a:buFontTx/>
              <a:buNone/>
              <a:defRPr sz="1200" b="0" i="0">
                <a:latin typeface="Century Gothic" panose="020B0502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29" name="Text Placeholder 3">
            <a:extLst>
              <a:ext uri="{FF2B5EF4-FFF2-40B4-BE49-F238E27FC236}">
                <a16:creationId xmlns:a16="http://schemas.microsoft.com/office/drawing/2014/main" id="{8F5131F0-6820-45CF-A29B-7188D4972120}"/>
              </a:ext>
            </a:extLst>
          </p:cNvPr>
          <p:cNvSpPr>
            <a:spLocks noGrp="1"/>
          </p:cNvSpPr>
          <p:nvPr>
            <p:ph type="body" sz="half" idx="41"/>
          </p:nvPr>
        </p:nvSpPr>
        <p:spPr>
          <a:xfrm>
            <a:off x="8783985" y="2045927"/>
            <a:ext cx="2484792" cy="558772"/>
          </a:xfrm>
        </p:spPr>
        <p:txBody>
          <a:bodyPr>
            <a:normAutofit/>
          </a:bodyPr>
          <a:lstStyle>
            <a:lvl1pPr marL="0" indent="0">
              <a:buFontTx/>
              <a:buNone/>
              <a:defRPr sz="1200" b="0" i="0">
                <a:latin typeface="Century Gothic" panose="020B0502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31" name="Text Placeholder 3">
            <a:extLst>
              <a:ext uri="{FF2B5EF4-FFF2-40B4-BE49-F238E27FC236}">
                <a16:creationId xmlns:a16="http://schemas.microsoft.com/office/drawing/2014/main" id="{8A764AD3-479B-429C-A230-15EE3C216EDD}"/>
              </a:ext>
            </a:extLst>
          </p:cNvPr>
          <p:cNvSpPr>
            <a:spLocks noGrp="1"/>
          </p:cNvSpPr>
          <p:nvPr>
            <p:ph type="body" sz="half" idx="42"/>
          </p:nvPr>
        </p:nvSpPr>
        <p:spPr>
          <a:xfrm>
            <a:off x="8777451" y="3692933"/>
            <a:ext cx="2484792" cy="558772"/>
          </a:xfrm>
        </p:spPr>
        <p:txBody>
          <a:bodyPr>
            <a:normAutofit/>
          </a:bodyPr>
          <a:lstStyle>
            <a:lvl1pPr marL="0" indent="0">
              <a:buFontTx/>
              <a:buNone/>
              <a:defRPr sz="1200" b="0" i="0">
                <a:latin typeface="Century Gothic" panose="020B0502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Tree>
    <p:extLst>
      <p:ext uri="{BB962C8B-B14F-4D97-AF65-F5344CB8AC3E}">
        <p14:creationId xmlns:p14="http://schemas.microsoft.com/office/powerpoint/2010/main" val="12143628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ayout-7">
    <p:spTree>
      <p:nvGrpSpPr>
        <p:cNvPr id="1" name=""/>
        <p:cNvGrpSpPr/>
        <p:nvPr/>
      </p:nvGrpSpPr>
      <p:grpSpPr>
        <a:xfrm>
          <a:off x="0" y="0"/>
          <a:ext cx="0" cy="0"/>
          <a:chOff x="0" y="0"/>
          <a:chExt cx="0" cy="0"/>
        </a:xfrm>
      </p:grpSpPr>
      <p:sp>
        <p:nvSpPr>
          <p:cNvPr id="9" name="Text Placeholder 33">
            <a:extLst>
              <a:ext uri="{FF2B5EF4-FFF2-40B4-BE49-F238E27FC236}">
                <a16:creationId xmlns:a16="http://schemas.microsoft.com/office/drawing/2014/main" id="{0549ABB8-5924-B24E-98BE-EA5C0E4EB28C}"/>
              </a:ext>
            </a:extLst>
          </p:cNvPr>
          <p:cNvSpPr>
            <a:spLocks noGrp="1"/>
          </p:cNvSpPr>
          <p:nvPr>
            <p:ph type="body" sz="quarter" idx="13"/>
          </p:nvPr>
        </p:nvSpPr>
        <p:spPr>
          <a:xfrm>
            <a:off x="5483171" y="393655"/>
            <a:ext cx="2485552" cy="212046"/>
          </a:xfrm>
        </p:spPr>
        <p:txBody>
          <a:bodyPr anchor="b">
            <a:noAutofit/>
          </a:bodyPr>
          <a:lstStyle>
            <a:lvl1pPr marL="0" indent="0">
              <a:buNone/>
              <a:defRPr kumimoji="0" lang="en-US" sz="900" b="1" i="0" u="none" strike="noStrike" kern="1200" cap="none" spc="0" normalizeH="0" baseline="0" dirty="0">
                <a:ln>
                  <a:noFill/>
                </a:ln>
                <a:solidFill>
                  <a:schemeClr val="accent1"/>
                </a:solidFill>
                <a:effectLst/>
                <a:uLnTx/>
                <a:uFillTx/>
                <a:latin typeface="Century Gothic" panose="020B0502020202020204" pitchFamily="34" charset="0"/>
                <a:ea typeface="Courier" charset="0"/>
                <a:cs typeface="Arial" panose="020B0604020202020204" pitchFamily="34" charset="0"/>
              </a:defRPr>
            </a:lvl1pPr>
            <a:lvl2pPr>
              <a:defRPr/>
            </a:lvl2pPr>
            <a:lvl3pPr>
              <a:defRPr/>
            </a:lvl3pPr>
            <a:lvl4pPr>
              <a:defRPr/>
            </a:lvl4pPr>
            <a:lvl5pPr>
              <a:defRPr/>
            </a:lvl5pPr>
          </a:lstStyle>
          <a:p>
            <a:pPr marL="228600" marR="0" lvl="0" indent="-228600" algn="l" defTabSz="914400" rtl="0" eaLnBrk="1" fontAlgn="auto" latinLnBrk="0" hangingPunct="1">
              <a:lnSpc>
                <a:spcPct val="90000"/>
              </a:lnSpc>
              <a:spcBef>
                <a:spcPts val="1000"/>
              </a:spcBef>
              <a:spcAft>
                <a:spcPts val="0"/>
              </a:spcAft>
              <a:buClrTx/>
              <a:buSzTx/>
              <a:tabLst/>
              <a:defRPr/>
            </a:pPr>
            <a:r>
              <a:rPr lang="da-DK"/>
              <a:t>Klik for at redigere teksttypografierne i masteren</a:t>
            </a:r>
          </a:p>
        </p:txBody>
      </p:sp>
      <p:sp>
        <p:nvSpPr>
          <p:cNvPr id="10" name="Text Placeholder 2">
            <a:extLst>
              <a:ext uri="{FF2B5EF4-FFF2-40B4-BE49-F238E27FC236}">
                <a16:creationId xmlns:a16="http://schemas.microsoft.com/office/drawing/2014/main" id="{D8AED693-77D8-F04F-ABDA-1F0234D35260}"/>
              </a:ext>
            </a:extLst>
          </p:cNvPr>
          <p:cNvSpPr>
            <a:spLocks noGrp="1"/>
          </p:cNvSpPr>
          <p:nvPr>
            <p:ph type="body" sz="quarter" idx="30" hasCustomPrompt="1"/>
          </p:nvPr>
        </p:nvSpPr>
        <p:spPr>
          <a:xfrm>
            <a:off x="5483931" y="606120"/>
            <a:ext cx="2484792" cy="762000"/>
          </a:xfrm>
        </p:spPr>
        <p:txBody>
          <a:bodyPr>
            <a:normAutofit/>
          </a:bodyPr>
          <a:lstStyle>
            <a:lvl1pPr marL="0" indent="0" algn="l" defTabSz="914400" rtl="0" eaLnBrk="1" latinLnBrk="0" hangingPunct="1">
              <a:lnSpc>
                <a:spcPct val="90000"/>
              </a:lnSpc>
              <a:spcBef>
                <a:spcPts val="1000"/>
              </a:spcBef>
              <a:buFont typeface="Arial"/>
              <a:buNone/>
              <a:defRPr lang="en-US" sz="1800" b="1" i="0" kern="1200" dirty="0">
                <a:solidFill>
                  <a:schemeClr val="tx1"/>
                </a:solidFill>
                <a:latin typeface="+mj-lt"/>
                <a:ea typeface="Century Gothic" panose="020B0502020202020204" pitchFamily="34" charset="0"/>
                <a:cs typeface="Arial" charset="0"/>
              </a:defRPr>
            </a:lvl1pPr>
          </a:lstStyle>
          <a:p>
            <a:pPr lvl="0"/>
            <a:r>
              <a:rPr lang="en-GB" dirty="0"/>
              <a:t>Click to edit Master title style</a:t>
            </a:r>
            <a:endParaRPr lang="en-US" dirty="0"/>
          </a:p>
        </p:txBody>
      </p:sp>
      <p:sp>
        <p:nvSpPr>
          <p:cNvPr id="12" name="Rectangle 11">
            <a:extLst>
              <a:ext uri="{FF2B5EF4-FFF2-40B4-BE49-F238E27FC236}">
                <a16:creationId xmlns:a16="http://schemas.microsoft.com/office/drawing/2014/main" id="{C1DD27F2-7BBC-1C42-9694-41A969D469FF}"/>
              </a:ext>
            </a:extLst>
          </p:cNvPr>
          <p:cNvSpPr/>
          <p:nvPr userDrawn="1"/>
        </p:nvSpPr>
        <p:spPr>
          <a:xfrm>
            <a:off x="163417" y="163417"/>
            <a:ext cx="5107757" cy="65151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33">
            <a:extLst>
              <a:ext uri="{FF2B5EF4-FFF2-40B4-BE49-F238E27FC236}">
                <a16:creationId xmlns:a16="http://schemas.microsoft.com/office/drawing/2014/main" id="{B6C3BAFD-DD82-D24D-9BBF-E9BE20263F07}"/>
              </a:ext>
            </a:extLst>
          </p:cNvPr>
          <p:cNvSpPr>
            <a:spLocks noGrp="1"/>
          </p:cNvSpPr>
          <p:nvPr>
            <p:ph type="body" sz="quarter" idx="18"/>
          </p:nvPr>
        </p:nvSpPr>
        <p:spPr>
          <a:xfrm>
            <a:off x="338512" y="4572997"/>
            <a:ext cx="3686175" cy="1074113"/>
          </a:xfrm>
        </p:spPr>
        <p:txBody>
          <a:bodyPr anchor="b">
            <a:noAutofit/>
          </a:bodyPr>
          <a:lstStyle>
            <a:lvl1pPr marL="0" indent="0" algn="l" defTabSz="914400" rtl="0" eaLnBrk="1" latinLnBrk="0" hangingPunct="1">
              <a:lnSpc>
                <a:spcPct val="100000"/>
              </a:lnSpc>
              <a:buNone/>
              <a:defRPr lang="en-US" sz="1600" b="1" i="0" kern="1200" smtClean="0">
                <a:solidFill>
                  <a:schemeClr val="bg1"/>
                </a:solidFill>
                <a:latin typeface="Century Gothic" panose="020B0502020202020204" pitchFamily="34" charset="0"/>
                <a:ea typeface="+mn-ea"/>
                <a:cs typeface="Arial" panose="020B0604020202020204" pitchFamily="34" charset="0"/>
              </a:defRPr>
            </a:lvl1pPr>
            <a:lvl2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1400" b="1" kern="1200">
                <a:solidFill>
                  <a:schemeClr val="bg1"/>
                </a:solidFill>
                <a:latin typeface="Arial" panose="020B0604020202020204" pitchFamily="34" charset="0"/>
                <a:ea typeface="+mn-ea"/>
                <a:cs typeface="Arial" panose="020B0604020202020204" pitchFamily="34" charset="0"/>
              </a:defRPr>
            </a:lvl5pPr>
          </a:lstStyle>
          <a:p>
            <a:pPr lvl="0"/>
            <a:r>
              <a:rPr lang="da-DK"/>
              <a:t>Klik for at redigere teksttypografierne i masteren</a:t>
            </a:r>
          </a:p>
        </p:txBody>
      </p:sp>
      <p:sp>
        <p:nvSpPr>
          <p:cNvPr id="15" name="Text Placeholder 35">
            <a:extLst>
              <a:ext uri="{FF2B5EF4-FFF2-40B4-BE49-F238E27FC236}">
                <a16:creationId xmlns:a16="http://schemas.microsoft.com/office/drawing/2014/main" id="{BC3138D3-73DB-924B-9E2B-9C3F8A1F4F57}"/>
              </a:ext>
            </a:extLst>
          </p:cNvPr>
          <p:cNvSpPr>
            <a:spLocks noGrp="1"/>
          </p:cNvSpPr>
          <p:nvPr>
            <p:ph type="body" sz="quarter" idx="15"/>
          </p:nvPr>
        </p:nvSpPr>
        <p:spPr>
          <a:xfrm>
            <a:off x="338512" y="5647110"/>
            <a:ext cx="3686175" cy="400399"/>
          </a:xfrm>
        </p:spPr>
        <p:txBody>
          <a:bodyPr anchor="t">
            <a:noAutofit/>
          </a:bodyPr>
          <a:lstStyle>
            <a:lvl1pPr marL="0" indent="0" algn="l" defTabSz="914400" rtl="0" eaLnBrk="1" latinLnBrk="0" hangingPunct="1">
              <a:lnSpc>
                <a:spcPct val="100000"/>
              </a:lnSpc>
              <a:buNone/>
              <a:defRPr lang="en-US" sz="1000" b="0" i="0" kern="1200" smtClean="0">
                <a:solidFill>
                  <a:schemeClr val="bg1"/>
                </a:solidFill>
                <a:latin typeface="Century Gothic" panose="020B0502020202020204" pitchFamily="34" charset="0"/>
                <a:ea typeface="+mn-ea"/>
                <a:cs typeface="+mn-cs"/>
              </a:defRPr>
            </a:lvl1pPr>
            <a:lvl2pPr marL="0" indent="0" algn="l" defTabSz="914400" rtl="0" eaLnBrk="1" latinLnBrk="0" hangingPunct="1">
              <a:buNone/>
              <a:defRPr lang="en-US" sz="900" kern="1200" dirty="0" smtClean="0">
                <a:solidFill>
                  <a:schemeClr val="bg1"/>
                </a:solidFill>
                <a:latin typeface="+mn-lt"/>
                <a:ea typeface="+mn-ea"/>
                <a:cs typeface="+mn-cs"/>
              </a:defRPr>
            </a:lvl2pPr>
            <a:lvl3pPr marL="0" indent="0" algn="l" defTabSz="914400" rtl="0" eaLnBrk="1" latinLnBrk="0" hangingPunct="1">
              <a:buNone/>
              <a:defRPr lang="en-US" sz="900" kern="1200" dirty="0" smtClean="0">
                <a:solidFill>
                  <a:schemeClr val="bg1"/>
                </a:solidFill>
                <a:latin typeface="+mn-lt"/>
                <a:ea typeface="+mn-ea"/>
                <a:cs typeface="+mn-cs"/>
              </a:defRPr>
            </a:lvl3pPr>
            <a:lvl4pPr marL="0" indent="0" algn="l" defTabSz="914400" rtl="0" eaLnBrk="1" latinLnBrk="0" hangingPunct="1">
              <a:buNone/>
              <a:defRPr lang="en-US" sz="900" kern="1200" dirty="0" smtClean="0">
                <a:solidFill>
                  <a:schemeClr val="bg1"/>
                </a:solidFill>
                <a:latin typeface="+mn-lt"/>
                <a:ea typeface="+mn-ea"/>
                <a:cs typeface="+mn-cs"/>
              </a:defRPr>
            </a:lvl4pPr>
            <a:lvl5pPr marL="0" indent="0" algn="l" defTabSz="914400" rtl="0" eaLnBrk="1" latinLnBrk="0" hangingPunct="1">
              <a:buNone/>
              <a:defRPr lang="en-US" sz="900" kern="1200" dirty="0">
                <a:solidFill>
                  <a:schemeClr val="bg1"/>
                </a:solidFill>
                <a:latin typeface="+mn-lt"/>
                <a:ea typeface="+mn-ea"/>
                <a:cs typeface="+mn-cs"/>
              </a:defRPr>
            </a:lvl5pPr>
          </a:lstStyle>
          <a:p>
            <a:pPr lvl="0"/>
            <a:r>
              <a:rPr lang="da-DK"/>
              <a:t>Klik for at redigere teksttypografierne i masteren</a:t>
            </a:r>
          </a:p>
        </p:txBody>
      </p:sp>
      <p:sp>
        <p:nvSpPr>
          <p:cNvPr id="16" name="Text Placeholder 40">
            <a:extLst>
              <a:ext uri="{FF2B5EF4-FFF2-40B4-BE49-F238E27FC236}">
                <a16:creationId xmlns:a16="http://schemas.microsoft.com/office/drawing/2014/main" id="{C18D3723-CE1A-874F-BB0F-5380FDF04339}"/>
              </a:ext>
            </a:extLst>
          </p:cNvPr>
          <p:cNvSpPr>
            <a:spLocks noGrp="1"/>
          </p:cNvSpPr>
          <p:nvPr>
            <p:ph type="body" sz="quarter" idx="19"/>
          </p:nvPr>
        </p:nvSpPr>
        <p:spPr>
          <a:xfrm>
            <a:off x="338512" y="5954713"/>
            <a:ext cx="3686175" cy="570050"/>
          </a:xfrm>
        </p:spPr>
        <p:txBody>
          <a:bodyPr anchor="b">
            <a:normAutofit/>
          </a:bodyPr>
          <a:lstStyle>
            <a:lvl1pPr marL="0" indent="0">
              <a:lnSpc>
                <a:spcPct val="100000"/>
              </a:lnSpc>
              <a:buNone/>
              <a:defRPr sz="1400" b="0" i="0">
                <a:solidFill>
                  <a:schemeClr val="bg1"/>
                </a:solidFill>
                <a:latin typeface="Century Gothic" panose="020B0502020202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da-DK"/>
              <a:t>Klik for at redigere teksttypografierne i masteren</a:t>
            </a:r>
          </a:p>
        </p:txBody>
      </p:sp>
      <p:sp>
        <p:nvSpPr>
          <p:cNvPr id="6" name="Title 27">
            <a:extLst>
              <a:ext uri="{FF2B5EF4-FFF2-40B4-BE49-F238E27FC236}">
                <a16:creationId xmlns:a16="http://schemas.microsoft.com/office/drawing/2014/main" id="{34E07C24-5EC3-A246-BFC2-F55AF1411B79}"/>
              </a:ext>
            </a:extLst>
          </p:cNvPr>
          <p:cNvSpPr>
            <a:spLocks noGrp="1"/>
          </p:cNvSpPr>
          <p:nvPr>
            <p:ph type="title"/>
          </p:nvPr>
        </p:nvSpPr>
        <p:spPr>
          <a:xfrm>
            <a:off x="375414" y="393655"/>
            <a:ext cx="4667925" cy="869396"/>
          </a:xfrm>
        </p:spPr>
        <p:txBody>
          <a:bodyPr anchor="t">
            <a:noAutofit/>
          </a:bodyPr>
          <a:lstStyle>
            <a:lvl1pPr marL="0" indent="0" algn="l" defTabSz="914400" rtl="0" eaLnBrk="1" latinLnBrk="0" hangingPunct="1">
              <a:lnSpc>
                <a:spcPct val="90000"/>
              </a:lnSpc>
              <a:spcBef>
                <a:spcPts val="1000"/>
              </a:spcBef>
              <a:buFont typeface="Arial"/>
              <a:buNone/>
              <a:defRPr lang="en-US" sz="3200" b="1" i="0" kern="1200" dirty="0">
                <a:solidFill>
                  <a:schemeClr val="bg1"/>
                </a:solidFill>
                <a:latin typeface="Century Gothic" panose="020B0502020202020204" pitchFamily="34" charset="0"/>
                <a:ea typeface="Century Gothic" panose="020B0502020202020204" pitchFamily="34" charset="0"/>
                <a:cs typeface="Arial" charset="0"/>
              </a:defRPr>
            </a:lvl1pPr>
          </a:lstStyle>
          <a:p>
            <a:r>
              <a:rPr lang="da-DK"/>
              <a:t>Klik for at redigere titeltypografien i masteren</a:t>
            </a:r>
            <a:endParaRPr lang="en-US" dirty="0"/>
          </a:p>
        </p:txBody>
      </p:sp>
      <p:sp>
        <p:nvSpPr>
          <p:cNvPr id="17" name="Text Placeholder 33">
            <a:extLst>
              <a:ext uri="{FF2B5EF4-FFF2-40B4-BE49-F238E27FC236}">
                <a16:creationId xmlns:a16="http://schemas.microsoft.com/office/drawing/2014/main" id="{F6881FF5-9A48-A743-8C10-C781458CD05E}"/>
              </a:ext>
            </a:extLst>
          </p:cNvPr>
          <p:cNvSpPr>
            <a:spLocks noGrp="1"/>
          </p:cNvSpPr>
          <p:nvPr>
            <p:ph type="body" sz="quarter" idx="32"/>
          </p:nvPr>
        </p:nvSpPr>
        <p:spPr>
          <a:xfrm>
            <a:off x="8086540" y="393655"/>
            <a:ext cx="2485552" cy="212046"/>
          </a:xfrm>
        </p:spPr>
        <p:txBody>
          <a:bodyPr anchor="b">
            <a:noAutofit/>
          </a:bodyPr>
          <a:lstStyle>
            <a:lvl1pPr marL="0" indent="0">
              <a:buNone/>
              <a:defRPr kumimoji="0" lang="en-US" sz="900" b="1" i="0" u="none" strike="noStrike" kern="1200" cap="none" spc="0" normalizeH="0" baseline="0" dirty="0">
                <a:ln>
                  <a:noFill/>
                </a:ln>
                <a:solidFill>
                  <a:schemeClr val="accent1"/>
                </a:solidFill>
                <a:effectLst/>
                <a:uLnTx/>
                <a:uFillTx/>
                <a:latin typeface="Century Gothic" panose="020B0502020202020204" pitchFamily="34" charset="0"/>
                <a:ea typeface="Courier" charset="0"/>
                <a:cs typeface="Arial" panose="020B0604020202020204" pitchFamily="34" charset="0"/>
              </a:defRPr>
            </a:lvl1pPr>
            <a:lvl2pPr>
              <a:defRPr/>
            </a:lvl2pPr>
            <a:lvl3pPr>
              <a:defRPr/>
            </a:lvl3pPr>
            <a:lvl4pPr>
              <a:defRPr/>
            </a:lvl4pPr>
            <a:lvl5pPr>
              <a:defRPr/>
            </a:lvl5pPr>
          </a:lstStyle>
          <a:p>
            <a:pPr marL="228600" marR="0" lvl="0" indent="-228600" algn="l" defTabSz="914400" rtl="0" eaLnBrk="1" fontAlgn="auto" latinLnBrk="0" hangingPunct="1">
              <a:lnSpc>
                <a:spcPct val="90000"/>
              </a:lnSpc>
              <a:spcBef>
                <a:spcPts val="1000"/>
              </a:spcBef>
              <a:spcAft>
                <a:spcPts val="0"/>
              </a:spcAft>
              <a:buClrTx/>
              <a:buSzTx/>
              <a:tabLst/>
              <a:defRPr/>
            </a:pPr>
            <a:r>
              <a:rPr lang="da-DK"/>
              <a:t>Klik for at redigere teksttypografierne i masteren</a:t>
            </a:r>
          </a:p>
        </p:txBody>
      </p:sp>
      <p:sp>
        <p:nvSpPr>
          <p:cNvPr id="18" name="Text Placeholder 2">
            <a:extLst>
              <a:ext uri="{FF2B5EF4-FFF2-40B4-BE49-F238E27FC236}">
                <a16:creationId xmlns:a16="http://schemas.microsoft.com/office/drawing/2014/main" id="{400152E1-1EDB-DB4C-B987-9BF5FB6A4F4B}"/>
              </a:ext>
            </a:extLst>
          </p:cNvPr>
          <p:cNvSpPr>
            <a:spLocks noGrp="1"/>
          </p:cNvSpPr>
          <p:nvPr>
            <p:ph type="body" sz="quarter" idx="33" hasCustomPrompt="1"/>
          </p:nvPr>
        </p:nvSpPr>
        <p:spPr>
          <a:xfrm>
            <a:off x="8087300" y="606120"/>
            <a:ext cx="2484792" cy="762000"/>
          </a:xfrm>
        </p:spPr>
        <p:txBody>
          <a:bodyPr>
            <a:normAutofit/>
          </a:bodyPr>
          <a:lstStyle>
            <a:lvl1pPr marL="0" indent="0" algn="l" defTabSz="914400" rtl="0" eaLnBrk="1" latinLnBrk="0" hangingPunct="1">
              <a:lnSpc>
                <a:spcPct val="90000"/>
              </a:lnSpc>
              <a:spcBef>
                <a:spcPts val="1000"/>
              </a:spcBef>
              <a:buFont typeface="Arial"/>
              <a:buNone/>
              <a:defRPr lang="en-US" sz="1800" b="1" i="0" kern="1200" dirty="0">
                <a:solidFill>
                  <a:schemeClr val="tx1"/>
                </a:solidFill>
                <a:latin typeface="+mj-lt"/>
                <a:ea typeface="Century Gothic" panose="020B0502020202020204" pitchFamily="34" charset="0"/>
                <a:cs typeface="Arial" charset="0"/>
              </a:defRPr>
            </a:lvl1pPr>
          </a:lstStyle>
          <a:p>
            <a:pPr lvl="0"/>
            <a:r>
              <a:rPr lang="en-GB" dirty="0"/>
              <a:t>Click to edit Master title style</a:t>
            </a:r>
            <a:endParaRPr lang="en-US" dirty="0"/>
          </a:p>
        </p:txBody>
      </p:sp>
      <p:sp>
        <p:nvSpPr>
          <p:cNvPr id="13" name="Text Placeholder 3">
            <a:extLst>
              <a:ext uri="{FF2B5EF4-FFF2-40B4-BE49-F238E27FC236}">
                <a16:creationId xmlns:a16="http://schemas.microsoft.com/office/drawing/2014/main" id="{60E25DE3-DB5F-4100-AB84-BF7A041F4F72}"/>
              </a:ext>
            </a:extLst>
          </p:cNvPr>
          <p:cNvSpPr>
            <a:spLocks noGrp="1"/>
          </p:cNvSpPr>
          <p:nvPr>
            <p:ph type="body" sz="half" idx="2"/>
          </p:nvPr>
        </p:nvSpPr>
        <p:spPr>
          <a:xfrm>
            <a:off x="5483931" y="1479744"/>
            <a:ext cx="2484792" cy="4635185"/>
          </a:xfrm>
        </p:spPr>
        <p:txBody>
          <a:bodyPr>
            <a:normAutofit/>
          </a:bodyPr>
          <a:lstStyle>
            <a:lvl1pPr marL="0" indent="0">
              <a:buFontTx/>
              <a:buNone/>
              <a:defRPr sz="1400" b="0" i="0">
                <a:latin typeface="Century Gothic" panose="020B0502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20" name="Text Placeholder 3">
            <a:extLst>
              <a:ext uri="{FF2B5EF4-FFF2-40B4-BE49-F238E27FC236}">
                <a16:creationId xmlns:a16="http://schemas.microsoft.com/office/drawing/2014/main" id="{E30873BC-0645-4650-AFD5-74E830D7A0F5}"/>
              </a:ext>
            </a:extLst>
          </p:cNvPr>
          <p:cNvSpPr>
            <a:spLocks noGrp="1"/>
          </p:cNvSpPr>
          <p:nvPr>
            <p:ph type="body" sz="half" idx="34"/>
          </p:nvPr>
        </p:nvSpPr>
        <p:spPr>
          <a:xfrm>
            <a:off x="8110106" y="1479744"/>
            <a:ext cx="2484792" cy="4635185"/>
          </a:xfrm>
        </p:spPr>
        <p:txBody>
          <a:bodyPr>
            <a:normAutofit/>
          </a:bodyPr>
          <a:lstStyle>
            <a:lvl1pPr marL="0" indent="0">
              <a:buFontTx/>
              <a:buNone/>
              <a:defRPr sz="1400" b="0" i="0">
                <a:latin typeface="Century Gothic" panose="020B0502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Tree>
    <p:extLst>
      <p:ext uri="{BB962C8B-B14F-4D97-AF65-F5344CB8AC3E}">
        <p14:creationId xmlns:p14="http://schemas.microsoft.com/office/powerpoint/2010/main" val="27034767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ayout-8">
    <p:spTree>
      <p:nvGrpSpPr>
        <p:cNvPr id="1" name=""/>
        <p:cNvGrpSpPr/>
        <p:nvPr/>
      </p:nvGrpSpPr>
      <p:grpSpPr>
        <a:xfrm>
          <a:off x="0" y="0"/>
          <a:ext cx="0" cy="0"/>
          <a:chOff x="0" y="0"/>
          <a:chExt cx="0" cy="0"/>
        </a:xfrm>
      </p:grpSpPr>
      <p:sp>
        <p:nvSpPr>
          <p:cNvPr id="9" name="Text Placeholder 33">
            <a:extLst>
              <a:ext uri="{FF2B5EF4-FFF2-40B4-BE49-F238E27FC236}">
                <a16:creationId xmlns:a16="http://schemas.microsoft.com/office/drawing/2014/main" id="{0549ABB8-5924-B24E-98BE-EA5C0E4EB28C}"/>
              </a:ext>
            </a:extLst>
          </p:cNvPr>
          <p:cNvSpPr>
            <a:spLocks noGrp="1"/>
          </p:cNvSpPr>
          <p:nvPr>
            <p:ph type="body" sz="quarter" idx="13"/>
          </p:nvPr>
        </p:nvSpPr>
        <p:spPr>
          <a:xfrm>
            <a:off x="5927945" y="393655"/>
            <a:ext cx="2162635" cy="212046"/>
          </a:xfrm>
        </p:spPr>
        <p:txBody>
          <a:bodyPr anchor="b">
            <a:noAutofit/>
          </a:bodyPr>
          <a:lstStyle>
            <a:lvl1pPr marL="0" indent="0">
              <a:buNone/>
              <a:defRPr kumimoji="0" lang="en-US" sz="900" b="1" i="0" u="none" strike="noStrike" kern="1200" cap="none" spc="0" normalizeH="0" baseline="0" dirty="0">
                <a:ln>
                  <a:noFill/>
                </a:ln>
                <a:solidFill>
                  <a:schemeClr val="accent1"/>
                </a:solidFill>
                <a:effectLst/>
                <a:uLnTx/>
                <a:uFillTx/>
                <a:latin typeface="Century Gothic" panose="020B0502020202020204" pitchFamily="34" charset="0"/>
                <a:ea typeface="Courier" charset="0"/>
                <a:cs typeface="Arial" panose="020B0604020202020204" pitchFamily="34" charset="0"/>
              </a:defRPr>
            </a:lvl1pPr>
            <a:lvl2pPr>
              <a:defRPr/>
            </a:lvl2pPr>
            <a:lvl3pPr>
              <a:defRPr/>
            </a:lvl3pPr>
            <a:lvl4pPr>
              <a:defRPr/>
            </a:lvl4pPr>
            <a:lvl5pPr>
              <a:defRPr/>
            </a:lvl5pPr>
          </a:lstStyle>
          <a:p>
            <a:pPr marL="228600" marR="0" lvl="0" indent="-228600" algn="l" defTabSz="914400" rtl="0" eaLnBrk="1" fontAlgn="auto" latinLnBrk="0" hangingPunct="1">
              <a:lnSpc>
                <a:spcPct val="90000"/>
              </a:lnSpc>
              <a:spcBef>
                <a:spcPts val="1000"/>
              </a:spcBef>
              <a:spcAft>
                <a:spcPts val="0"/>
              </a:spcAft>
              <a:buClrTx/>
              <a:buSzTx/>
              <a:tabLst/>
              <a:defRPr/>
            </a:pPr>
            <a:r>
              <a:rPr lang="da-DK"/>
              <a:t>Klik for at redigere teksttypografierne i masteren</a:t>
            </a:r>
          </a:p>
        </p:txBody>
      </p:sp>
      <p:sp>
        <p:nvSpPr>
          <p:cNvPr id="10" name="Text Placeholder 2">
            <a:extLst>
              <a:ext uri="{FF2B5EF4-FFF2-40B4-BE49-F238E27FC236}">
                <a16:creationId xmlns:a16="http://schemas.microsoft.com/office/drawing/2014/main" id="{D8AED693-77D8-F04F-ABDA-1F0234D35260}"/>
              </a:ext>
            </a:extLst>
          </p:cNvPr>
          <p:cNvSpPr>
            <a:spLocks noGrp="1"/>
          </p:cNvSpPr>
          <p:nvPr>
            <p:ph type="body" sz="quarter" idx="30" hasCustomPrompt="1"/>
          </p:nvPr>
        </p:nvSpPr>
        <p:spPr>
          <a:xfrm>
            <a:off x="5928607" y="606120"/>
            <a:ext cx="2161974" cy="762000"/>
          </a:xfrm>
        </p:spPr>
        <p:txBody>
          <a:bodyPr>
            <a:normAutofit/>
          </a:bodyPr>
          <a:lstStyle>
            <a:lvl1pPr marL="0" indent="0" algn="l" defTabSz="914400" rtl="0" eaLnBrk="1" latinLnBrk="0" hangingPunct="1">
              <a:lnSpc>
                <a:spcPct val="90000"/>
              </a:lnSpc>
              <a:spcBef>
                <a:spcPts val="1000"/>
              </a:spcBef>
              <a:buFont typeface="Arial"/>
              <a:buNone/>
              <a:defRPr lang="en-US" sz="1800" b="1" i="0" kern="1200" dirty="0">
                <a:solidFill>
                  <a:schemeClr val="tx1"/>
                </a:solidFill>
                <a:latin typeface="Century Gothic" panose="020B0502020202020204" pitchFamily="34" charset="0"/>
                <a:ea typeface="Century Gothic" panose="020B0502020202020204" pitchFamily="34" charset="0"/>
                <a:cs typeface="Arial" charset="0"/>
              </a:defRPr>
            </a:lvl1pPr>
          </a:lstStyle>
          <a:p>
            <a:pPr lvl="0"/>
            <a:r>
              <a:rPr lang="en-GB" dirty="0"/>
              <a:t>Click to edit Master title style</a:t>
            </a:r>
            <a:endParaRPr lang="en-US" dirty="0"/>
          </a:p>
        </p:txBody>
      </p:sp>
      <p:sp>
        <p:nvSpPr>
          <p:cNvPr id="12" name="Rectangle 11">
            <a:extLst>
              <a:ext uri="{FF2B5EF4-FFF2-40B4-BE49-F238E27FC236}">
                <a16:creationId xmlns:a16="http://schemas.microsoft.com/office/drawing/2014/main" id="{C1DD27F2-7BBC-1C42-9694-41A969D469FF}"/>
              </a:ext>
            </a:extLst>
          </p:cNvPr>
          <p:cNvSpPr/>
          <p:nvPr userDrawn="1"/>
        </p:nvSpPr>
        <p:spPr>
          <a:xfrm>
            <a:off x="152400" y="163417"/>
            <a:ext cx="3043287" cy="65151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33">
            <a:extLst>
              <a:ext uri="{FF2B5EF4-FFF2-40B4-BE49-F238E27FC236}">
                <a16:creationId xmlns:a16="http://schemas.microsoft.com/office/drawing/2014/main" id="{B6C3BAFD-DD82-D24D-9BBF-E9BE20263F07}"/>
              </a:ext>
            </a:extLst>
          </p:cNvPr>
          <p:cNvSpPr>
            <a:spLocks noGrp="1"/>
          </p:cNvSpPr>
          <p:nvPr>
            <p:ph type="body" sz="quarter" idx="18"/>
          </p:nvPr>
        </p:nvSpPr>
        <p:spPr>
          <a:xfrm>
            <a:off x="338512" y="4572997"/>
            <a:ext cx="2376408" cy="1074113"/>
          </a:xfrm>
        </p:spPr>
        <p:txBody>
          <a:bodyPr anchor="b">
            <a:noAutofit/>
          </a:bodyPr>
          <a:lstStyle>
            <a:lvl1pPr marL="0" indent="0" algn="l" defTabSz="914400" rtl="0" eaLnBrk="1" latinLnBrk="0" hangingPunct="1">
              <a:lnSpc>
                <a:spcPct val="100000"/>
              </a:lnSpc>
              <a:buNone/>
              <a:defRPr lang="en-US" sz="1600" b="1" i="0" kern="1200" smtClean="0">
                <a:solidFill>
                  <a:schemeClr val="bg1"/>
                </a:solidFill>
                <a:latin typeface="Century Gothic" panose="020B0502020202020204" pitchFamily="34" charset="0"/>
                <a:ea typeface="+mn-ea"/>
                <a:cs typeface="Arial" panose="020B0604020202020204" pitchFamily="34" charset="0"/>
              </a:defRPr>
            </a:lvl1pPr>
            <a:lvl2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1400" b="1" kern="1200">
                <a:solidFill>
                  <a:schemeClr val="bg1"/>
                </a:solidFill>
                <a:latin typeface="Arial" panose="020B0604020202020204" pitchFamily="34" charset="0"/>
                <a:ea typeface="+mn-ea"/>
                <a:cs typeface="Arial" panose="020B0604020202020204" pitchFamily="34" charset="0"/>
              </a:defRPr>
            </a:lvl5pPr>
          </a:lstStyle>
          <a:p>
            <a:pPr lvl="0"/>
            <a:r>
              <a:rPr lang="da-DK"/>
              <a:t>Klik for at redigere teksttypografierne i masteren</a:t>
            </a:r>
          </a:p>
        </p:txBody>
      </p:sp>
      <p:sp>
        <p:nvSpPr>
          <p:cNvPr id="15" name="Text Placeholder 35">
            <a:extLst>
              <a:ext uri="{FF2B5EF4-FFF2-40B4-BE49-F238E27FC236}">
                <a16:creationId xmlns:a16="http://schemas.microsoft.com/office/drawing/2014/main" id="{BC3138D3-73DB-924B-9E2B-9C3F8A1F4F57}"/>
              </a:ext>
            </a:extLst>
          </p:cNvPr>
          <p:cNvSpPr>
            <a:spLocks noGrp="1"/>
          </p:cNvSpPr>
          <p:nvPr>
            <p:ph type="body" sz="quarter" idx="15"/>
          </p:nvPr>
        </p:nvSpPr>
        <p:spPr>
          <a:xfrm>
            <a:off x="338513" y="5647110"/>
            <a:ext cx="2376408" cy="400399"/>
          </a:xfrm>
        </p:spPr>
        <p:txBody>
          <a:bodyPr anchor="t">
            <a:noAutofit/>
          </a:bodyPr>
          <a:lstStyle>
            <a:lvl1pPr marL="0" indent="0" algn="l" defTabSz="914400" rtl="0" eaLnBrk="1" latinLnBrk="0" hangingPunct="1">
              <a:lnSpc>
                <a:spcPct val="100000"/>
              </a:lnSpc>
              <a:buNone/>
              <a:defRPr lang="en-US" sz="1000" b="0" i="0" kern="1200" smtClean="0">
                <a:solidFill>
                  <a:schemeClr val="bg1"/>
                </a:solidFill>
                <a:latin typeface="Century Gothic" panose="020B0502020202020204" pitchFamily="34" charset="0"/>
                <a:ea typeface="+mn-ea"/>
                <a:cs typeface="+mn-cs"/>
              </a:defRPr>
            </a:lvl1pPr>
            <a:lvl2pPr marL="0" indent="0" algn="l" defTabSz="914400" rtl="0" eaLnBrk="1" latinLnBrk="0" hangingPunct="1">
              <a:buNone/>
              <a:defRPr lang="en-US" sz="900" kern="1200" dirty="0" smtClean="0">
                <a:solidFill>
                  <a:schemeClr val="bg1"/>
                </a:solidFill>
                <a:latin typeface="+mn-lt"/>
                <a:ea typeface="+mn-ea"/>
                <a:cs typeface="+mn-cs"/>
              </a:defRPr>
            </a:lvl2pPr>
            <a:lvl3pPr marL="0" indent="0" algn="l" defTabSz="914400" rtl="0" eaLnBrk="1" latinLnBrk="0" hangingPunct="1">
              <a:buNone/>
              <a:defRPr lang="en-US" sz="900" kern="1200" dirty="0" smtClean="0">
                <a:solidFill>
                  <a:schemeClr val="bg1"/>
                </a:solidFill>
                <a:latin typeface="+mn-lt"/>
                <a:ea typeface="+mn-ea"/>
                <a:cs typeface="+mn-cs"/>
              </a:defRPr>
            </a:lvl3pPr>
            <a:lvl4pPr marL="0" indent="0" algn="l" defTabSz="914400" rtl="0" eaLnBrk="1" latinLnBrk="0" hangingPunct="1">
              <a:buNone/>
              <a:defRPr lang="en-US" sz="900" kern="1200" dirty="0" smtClean="0">
                <a:solidFill>
                  <a:schemeClr val="bg1"/>
                </a:solidFill>
                <a:latin typeface="+mn-lt"/>
                <a:ea typeface="+mn-ea"/>
                <a:cs typeface="+mn-cs"/>
              </a:defRPr>
            </a:lvl4pPr>
            <a:lvl5pPr marL="0" indent="0" algn="l" defTabSz="914400" rtl="0" eaLnBrk="1" latinLnBrk="0" hangingPunct="1">
              <a:buNone/>
              <a:defRPr lang="en-US" sz="900" kern="1200" dirty="0">
                <a:solidFill>
                  <a:schemeClr val="bg1"/>
                </a:solidFill>
                <a:latin typeface="+mn-lt"/>
                <a:ea typeface="+mn-ea"/>
                <a:cs typeface="+mn-cs"/>
              </a:defRPr>
            </a:lvl5pPr>
          </a:lstStyle>
          <a:p>
            <a:pPr lvl="0"/>
            <a:r>
              <a:rPr lang="da-DK"/>
              <a:t>Klik for at redigere teksttypografierne i masteren</a:t>
            </a:r>
          </a:p>
        </p:txBody>
      </p:sp>
      <p:sp>
        <p:nvSpPr>
          <p:cNvPr id="16" name="Text Placeholder 40">
            <a:extLst>
              <a:ext uri="{FF2B5EF4-FFF2-40B4-BE49-F238E27FC236}">
                <a16:creationId xmlns:a16="http://schemas.microsoft.com/office/drawing/2014/main" id="{C18D3723-CE1A-874F-BB0F-5380FDF04339}"/>
              </a:ext>
            </a:extLst>
          </p:cNvPr>
          <p:cNvSpPr>
            <a:spLocks noGrp="1"/>
          </p:cNvSpPr>
          <p:nvPr>
            <p:ph type="body" sz="quarter" idx="19"/>
          </p:nvPr>
        </p:nvSpPr>
        <p:spPr>
          <a:xfrm>
            <a:off x="338513" y="5954713"/>
            <a:ext cx="2376408" cy="570050"/>
          </a:xfrm>
        </p:spPr>
        <p:txBody>
          <a:bodyPr anchor="b">
            <a:normAutofit/>
          </a:bodyPr>
          <a:lstStyle>
            <a:lvl1pPr marL="0" indent="0">
              <a:lnSpc>
                <a:spcPct val="100000"/>
              </a:lnSpc>
              <a:buNone/>
              <a:defRPr sz="1400" b="0" i="0">
                <a:solidFill>
                  <a:schemeClr val="bg1"/>
                </a:solidFill>
                <a:latin typeface="Century Gothic" panose="020B0502020202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da-DK"/>
              <a:t>Klik for at redigere teksttypografierne i masteren</a:t>
            </a:r>
          </a:p>
        </p:txBody>
      </p:sp>
      <p:sp>
        <p:nvSpPr>
          <p:cNvPr id="6" name="Title 27">
            <a:extLst>
              <a:ext uri="{FF2B5EF4-FFF2-40B4-BE49-F238E27FC236}">
                <a16:creationId xmlns:a16="http://schemas.microsoft.com/office/drawing/2014/main" id="{34E07C24-5EC3-A246-BFC2-F55AF1411B79}"/>
              </a:ext>
            </a:extLst>
          </p:cNvPr>
          <p:cNvSpPr>
            <a:spLocks noGrp="1"/>
          </p:cNvSpPr>
          <p:nvPr>
            <p:ph type="title"/>
          </p:nvPr>
        </p:nvSpPr>
        <p:spPr>
          <a:xfrm>
            <a:off x="375413" y="393655"/>
            <a:ext cx="2499761" cy="869396"/>
          </a:xfrm>
        </p:spPr>
        <p:txBody>
          <a:bodyPr anchor="t">
            <a:noAutofit/>
          </a:bodyPr>
          <a:lstStyle>
            <a:lvl1pPr marL="0" indent="0" algn="l" defTabSz="914400" rtl="0" eaLnBrk="1" latinLnBrk="0" hangingPunct="1">
              <a:lnSpc>
                <a:spcPct val="90000"/>
              </a:lnSpc>
              <a:spcBef>
                <a:spcPts val="1000"/>
              </a:spcBef>
              <a:buFont typeface="Arial"/>
              <a:buNone/>
              <a:defRPr lang="en-US" sz="2400" b="1" i="0" kern="1200" dirty="0">
                <a:solidFill>
                  <a:schemeClr val="bg1"/>
                </a:solidFill>
                <a:latin typeface="Century Gothic" panose="020B0502020202020204" pitchFamily="34" charset="0"/>
                <a:ea typeface="Century Gothic" panose="020B0502020202020204" pitchFamily="34" charset="0"/>
                <a:cs typeface="Arial" charset="0"/>
              </a:defRPr>
            </a:lvl1pPr>
          </a:lstStyle>
          <a:p>
            <a:r>
              <a:rPr lang="da-DK"/>
              <a:t>Klik for at redigere titeltypografien i masteren</a:t>
            </a:r>
            <a:endParaRPr lang="en-US" dirty="0"/>
          </a:p>
        </p:txBody>
      </p:sp>
      <p:sp>
        <p:nvSpPr>
          <p:cNvPr id="17" name="Text Placeholder 33">
            <a:extLst>
              <a:ext uri="{FF2B5EF4-FFF2-40B4-BE49-F238E27FC236}">
                <a16:creationId xmlns:a16="http://schemas.microsoft.com/office/drawing/2014/main" id="{F6881FF5-9A48-A743-8C10-C781458CD05E}"/>
              </a:ext>
            </a:extLst>
          </p:cNvPr>
          <p:cNvSpPr>
            <a:spLocks noGrp="1"/>
          </p:cNvSpPr>
          <p:nvPr>
            <p:ph type="body" sz="quarter" idx="32"/>
          </p:nvPr>
        </p:nvSpPr>
        <p:spPr>
          <a:xfrm>
            <a:off x="8275369" y="393655"/>
            <a:ext cx="2162635" cy="212046"/>
          </a:xfrm>
        </p:spPr>
        <p:txBody>
          <a:bodyPr anchor="b">
            <a:noAutofit/>
          </a:bodyPr>
          <a:lstStyle>
            <a:lvl1pPr marL="0" indent="0">
              <a:buNone/>
              <a:defRPr kumimoji="0" lang="en-US" sz="900" b="1" i="0" u="none" strike="noStrike" kern="1200" cap="none" spc="0" normalizeH="0" baseline="0" dirty="0">
                <a:ln>
                  <a:noFill/>
                </a:ln>
                <a:solidFill>
                  <a:schemeClr val="accent1"/>
                </a:solidFill>
                <a:effectLst/>
                <a:uLnTx/>
                <a:uFillTx/>
                <a:latin typeface="Century Gothic" panose="020B0502020202020204" pitchFamily="34" charset="0"/>
                <a:ea typeface="Courier" charset="0"/>
                <a:cs typeface="Arial" panose="020B0604020202020204" pitchFamily="34" charset="0"/>
              </a:defRPr>
            </a:lvl1pPr>
            <a:lvl2pPr>
              <a:defRPr/>
            </a:lvl2pPr>
            <a:lvl3pPr>
              <a:defRPr/>
            </a:lvl3pPr>
            <a:lvl4pPr>
              <a:defRPr/>
            </a:lvl4pPr>
            <a:lvl5pPr>
              <a:defRPr/>
            </a:lvl5pPr>
          </a:lstStyle>
          <a:p>
            <a:pPr marL="228600" marR="0" lvl="0" indent="-228600" algn="l" defTabSz="914400" rtl="0" eaLnBrk="1" fontAlgn="auto" latinLnBrk="0" hangingPunct="1">
              <a:lnSpc>
                <a:spcPct val="90000"/>
              </a:lnSpc>
              <a:spcBef>
                <a:spcPts val="1000"/>
              </a:spcBef>
              <a:spcAft>
                <a:spcPts val="0"/>
              </a:spcAft>
              <a:buClrTx/>
              <a:buSzTx/>
              <a:tabLst/>
              <a:defRPr/>
            </a:pPr>
            <a:r>
              <a:rPr lang="da-DK"/>
              <a:t>Klik for at redigere teksttypografierne i masteren</a:t>
            </a:r>
          </a:p>
        </p:txBody>
      </p:sp>
      <p:sp>
        <p:nvSpPr>
          <p:cNvPr id="18" name="Text Placeholder 2">
            <a:extLst>
              <a:ext uri="{FF2B5EF4-FFF2-40B4-BE49-F238E27FC236}">
                <a16:creationId xmlns:a16="http://schemas.microsoft.com/office/drawing/2014/main" id="{400152E1-1EDB-DB4C-B987-9BF5FB6A4F4B}"/>
              </a:ext>
            </a:extLst>
          </p:cNvPr>
          <p:cNvSpPr>
            <a:spLocks noGrp="1"/>
          </p:cNvSpPr>
          <p:nvPr>
            <p:ph type="body" sz="quarter" idx="33" hasCustomPrompt="1"/>
          </p:nvPr>
        </p:nvSpPr>
        <p:spPr>
          <a:xfrm>
            <a:off x="8276031" y="606120"/>
            <a:ext cx="2161974" cy="762000"/>
          </a:xfrm>
        </p:spPr>
        <p:txBody>
          <a:bodyPr>
            <a:normAutofit/>
          </a:bodyPr>
          <a:lstStyle>
            <a:lvl1pPr marL="0" indent="0" algn="l" defTabSz="914400" rtl="0" eaLnBrk="1" latinLnBrk="0" hangingPunct="1">
              <a:lnSpc>
                <a:spcPct val="90000"/>
              </a:lnSpc>
              <a:spcBef>
                <a:spcPts val="1000"/>
              </a:spcBef>
              <a:buFont typeface="Arial"/>
              <a:buNone/>
              <a:defRPr lang="en-US" sz="1800" b="1" i="0" kern="1200" dirty="0">
                <a:solidFill>
                  <a:schemeClr val="tx1"/>
                </a:solidFill>
                <a:latin typeface="Century Gothic" panose="020B0502020202020204" pitchFamily="34" charset="0"/>
                <a:ea typeface="Century Gothic" panose="020B0502020202020204" pitchFamily="34" charset="0"/>
                <a:cs typeface="Arial" charset="0"/>
              </a:defRPr>
            </a:lvl1pPr>
          </a:lstStyle>
          <a:p>
            <a:pPr lvl="0"/>
            <a:r>
              <a:rPr lang="en-GB" dirty="0"/>
              <a:t>Click to edit Master title style</a:t>
            </a:r>
            <a:endParaRPr lang="en-US" dirty="0"/>
          </a:p>
        </p:txBody>
      </p:sp>
      <p:sp>
        <p:nvSpPr>
          <p:cNvPr id="13" name="Text Placeholder 33">
            <a:extLst>
              <a:ext uri="{FF2B5EF4-FFF2-40B4-BE49-F238E27FC236}">
                <a16:creationId xmlns:a16="http://schemas.microsoft.com/office/drawing/2014/main" id="{6BA358DF-1688-6648-9F43-09AA74602A81}"/>
              </a:ext>
            </a:extLst>
          </p:cNvPr>
          <p:cNvSpPr>
            <a:spLocks noGrp="1"/>
          </p:cNvSpPr>
          <p:nvPr>
            <p:ph type="body" sz="quarter" idx="35"/>
          </p:nvPr>
        </p:nvSpPr>
        <p:spPr>
          <a:xfrm>
            <a:off x="3579859" y="393655"/>
            <a:ext cx="2162635" cy="212046"/>
          </a:xfrm>
        </p:spPr>
        <p:txBody>
          <a:bodyPr anchor="b">
            <a:noAutofit/>
          </a:bodyPr>
          <a:lstStyle>
            <a:lvl1pPr marL="0" indent="0">
              <a:buNone/>
              <a:defRPr kumimoji="0" lang="en-US" sz="900" b="1" i="0" u="none" strike="noStrike" kern="1200" cap="none" spc="0" normalizeH="0" baseline="0" dirty="0">
                <a:ln>
                  <a:noFill/>
                </a:ln>
                <a:solidFill>
                  <a:schemeClr val="accent1"/>
                </a:solidFill>
                <a:effectLst/>
                <a:uLnTx/>
                <a:uFillTx/>
                <a:latin typeface="Century Gothic" panose="020B0502020202020204" pitchFamily="34" charset="0"/>
                <a:ea typeface="Courier" charset="0"/>
                <a:cs typeface="Arial" panose="020B0604020202020204" pitchFamily="34" charset="0"/>
              </a:defRPr>
            </a:lvl1pPr>
            <a:lvl2pPr>
              <a:defRPr/>
            </a:lvl2pPr>
            <a:lvl3pPr>
              <a:defRPr/>
            </a:lvl3pPr>
            <a:lvl4pPr>
              <a:defRPr/>
            </a:lvl4pPr>
            <a:lvl5pPr>
              <a:defRPr/>
            </a:lvl5pPr>
          </a:lstStyle>
          <a:p>
            <a:pPr marL="228600" marR="0" lvl="0" indent="-228600" algn="l" defTabSz="914400" rtl="0" eaLnBrk="1" fontAlgn="auto" latinLnBrk="0" hangingPunct="1">
              <a:lnSpc>
                <a:spcPct val="90000"/>
              </a:lnSpc>
              <a:spcBef>
                <a:spcPts val="1000"/>
              </a:spcBef>
              <a:spcAft>
                <a:spcPts val="0"/>
              </a:spcAft>
              <a:buClrTx/>
              <a:buSzTx/>
              <a:tabLst/>
              <a:defRPr/>
            </a:pPr>
            <a:r>
              <a:rPr lang="da-DK"/>
              <a:t>Klik for at redigere teksttypografierne i masteren</a:t>
            </a:r>
          </a:p>
        </p:txBody>
      </p:sp>
      <p:sp>
        <p:nvSpPr>
          <p:cNvPr id="20" name="Text Placeholder 2">
            <a:extLst>
              <a:ext uri="{FF2B5EF4-FFF2-40B4-BE49-F238E27FC236}">
                <a16:creationId xmlns:a16="http://schemas.microsoft.com/office/drawing/2014/main" id="{3254A6B5-522E-774A-8F08-9F7E8194C07C}"/>
              </a:ext>
            </a:extLst>
          </p:cNvPr>
          <p:cNvSpPr>
            <a:spLocks noGrp="1"/>
          </p:cNvSpPr>
          <p:nvPr>
            <p:ph type="body" sz="quarter" idx="36" hasCustomPrompt="1"/>
          </p:nvPr>
        </p:nvSpPr>
        <p:spPr>
          <a:xfrm>
            <a:off x="3580521" y="606120"/>
            <a:ext cx="2161974" cy="762000"/>
          </a:xfrm>
        </p:spPr>
        <p:txBody>
          <a:bodyPr>
            <a:normAutofit/>
          </a:bodyPr>
          <a:lstStyle>
            <a:lvl1pPr marL="0" indent="0" algn="l" defTabSz="914400" rtl="0" eaLnBrk="1" latinLnBrk="0" hangingPunct="1">
              <a:lnSpc>
                <a:spcPct val="90000"/>
              </a:lnSpc>
              <a:spcBef>
                <a:spcPts val="1000"/>
              </a:spcBef>
              <a:buFont typeface="Arial"/>
              <a:buNone/>
              <a:defRPr lang="en-US" sz="1800" b="1" i="0" kern="1200" dirty="0">
                <a:solidFill>
                  <a:schemeClr val="tx1"/>
                </a:solidFill>
                <a:latin typeface="Century Gothic" panose="020B0502020202020204" pitchFamily="34" charset="0"/>
                <a:ea typeface="Century Gothic" panose="020B0502020202020204" pitchFamily="34" charset="0"/>
                <a:cs typeface="Arial" charset="0"/>
              </a:defRPr>
            </a:lvl1pPr>
          </a:lstStyle>
          <a:p>
            <a:pPr lvl="0"/>
            <a:r>
              <a:rPr lang="en-GB" dirty="0"/>
              <a:t>Click to edit Master title style</a:t>
            </a:r>
            <a:endParaRPr lang="en-US" dirty="0"/>
          </a:p>
        </p:txBody>
      </p:sp>
      <p:sp>
        <p:nvSpPr>
          <p:cNvPr id="22" name="Text Placeholder 3">
            <a:extLst>
              <a:ext uri="{FF2B5EF4-FFF2-40B4-BE49-F238E27FC236}">
                <a16:creationId xmlns:a16="http://schemas.microsoft.com/office/drawing/2014/main" id="{27E4DB27-8A87-4705-BAFB-9E1CBB402CB6}"/>
              </a:ext>
            </a:extLst>
          </p:cNvPr>
          <p:cNvSpPr>
            <a:spLocks noGrp="1"/>
          </p:cNvSpPr>
          <p:nvPr>
            <p:ph type="body" sz="half" idx="2"/>
          </p:nvPr>
        </p:nvSpPr>
        <p:spPr>
          <a:xfrm>
            <a:off x="3580522" y="1461477"/>
            <a:ext cx="2161974" cy="4635185"/>
          </a:xfrm>
        </p:spPr>
        <p:txBody>
          <a:bodyPr>
            <a:normAutofit/>
          </a:bodyPr>
          <a:lstStyle>
            <a:lvl1pPr marL="0" indent="0">
              <a:buFontTx/>
              <a:buNone/>
              <a:defRPr sz="1400" b="0" i="0">
                <a:latin typeface="Century Gothic" panose="020B0502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23" name="Text Placeholder 3">
            <a:extLst>
              <a:ext uri="{FF2B5EF4-FFF2-40B4-BE49-F238E27FC236}">
                <a16:creationId xmlns:a16="http://schemas.microsoft.com/office/drawing/2014/main" id="{124CF01A-3CCD-4489-AAB7-E51E3D7B2FD7}"/>
              </a:ext>
            </a:extLst>
          </p:cNvPr>
          <p:cNvSpPr>
            <a:spLocks noGrp="1"/>
          </p:cNvSpPr>
          <p:nvPr>
            <p:ph type="body" sz="half" idx="37"/>
          </p:nvPr>
        </p:nvSpPr>
        <p:spPr>
          <a:xfrm>
            <a:off x="5928607" y="1461806"/>
            <a:ext cx="2161974" cy="4635185"/>
          </a:xfrm>
        </p:spPr>
        <p:txBody>
          <a:bodyPr>
            <a:normAutofit/>
          </a:bodyPr>
          <a:lstStyle>
            <a:lvl1pPr marL="0" indent="0">
              <a:buFontTx/>
              <a:buNone/>
              <a:defRPr sz="1400" b="0" i="0">
                <a:latin typeface="Century Gothic" panose="020B0502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24" name="Text Placeholder 3">
            <a:extLst>
              <a:ext uri="{FF2B5EF4-FFF2-40B4-BE49-F238E27FC236}">
                <a16:creationId xmlns:a16="http://schemas.microsoft.com/office/drawing/2014/main" id="{ADA1DAE8-BD13-4C4E-A052-3267DDBF6971}"/>
              </a:ext>
            </a:extLst>
          </p:cNvPr>
          <p:cNvSpPr>
            <a:spLocks noGrp="1"/>
          </p:cNvSpPr>
          <p:nvPr>
            <p:ph type="body" sz="half" idx="38"/>
          </p:nvPr>
        </p:nvSpPr>
        <p:spPr>
          <a:xfrm>
            <a:off x="8276031" y="1461476"/>
            <a:ext cx="2161974" cy="4635185"/>
          </a:xfrm>
        </p:spPr>
        <p:txBody>
          <a:bodyPr>
            <a:normAutofit/>
          </a:bodyPr>
          <a:lstStyle>
            <a:lvl1pPr marL="0" indent="0">
              <a:buFontTx/>
              <a:buNone/>
              <a:defRPr sz="1400" b="0" i="0">
                <a:latin typeface="Century Gothic" panose="020B0502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Tree>
    <p:extLst>
      <p:ext uri="{BB962C8B-B14F-4D97-AF65-F5344CB8AC3E}">
        <p14:creationId xmlns:p14="http://schemas.microsoft.com/office/powerpoint/2010/main" val="704151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1_Blåt logo">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C7731A2-A446-164A-AB9E-017E25567953}"/>
              </a:ext>
            </a:extLst>
          </p:cNvPr>
          <p:cNvSpPr/>
          <p:nvPr userDrawn="1"/>
        </p:nvSpPr>
        <p:spPr>
          <a:xfrm>
            <a:off x="-163680" y="0"/>
            <a:ext cx="12514706" cy="6858000"/>
          </a:xfrm>
          <a:prstGeom prst="rect">
            <a:avLst/>
          </a:prstGeom>
          <a:solidFill>
            <a:srgbClr val="022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0" dirty="0">
              <a:solidFill>
                <a:schemeClr val="bg1"/>
              </a:solidFill>
              <a:latin typeface="Century Gothic" panose="020B0502020202020204" pitchFamily="34" charset="0"/>
            </a:endParaRPr>
          </a:p>
        </p:txBody>
      </p:sp>
      <p:sp>
        <p:nvSpPr>
          <p:cNvPr id="39" name="Picture Placeholder 38">
            <a:extLst>
              <a:ext uri="{FF2B5EF4-FFF2-40B4-BE49-F238E27FC236}">
                <a16:creationId xmlns:a16="http://schemas.microsoft.com/office/drawing/2014/main" id="{EDF4DAD7-A34B-664F-BB0A-F2584DEAE3C7}"/>
              </a:ext>
            </a:extLst>
          </p:cNvPr>
          <p:cNvSpPr>
            <a:spLocks noGrp="1"/>
          </p:cNvSpPr>
          <p:nvPr>
            <p:ph type="pic" sz="quarter" idx="16" hasCustomPrompt="1"/>
          </p:nvPr>
        </p:nvSpPr>
        <p:spPr>
          <a:xfrm>
            <a:off x="-163680" y="-1"/>
            <a:ext cx="12514706" cy="6858001"/>
          </a:xfrm>
          <a:noFill/>
        </p:spPr>
        <p:txBody>
          <a:bodyPr>
            <a:normAutofit/>
          </a:bodyPr>
          <a:lstStyle>
            <a:lvl1pPr marL="0" indent="0" algn="r">
              <a:buNone/>
              <a:defRPr sz="1200" b="1" i="0">
                <a:solidFill>
                  <a:schemeClr val="bg1"/>
                </a:solidFill>
                <a:latin typeface="Century Gothic" panose="020B0502020202020204" pitchFamily="34" charset="0"/>
              </a:defRPr>
            </a:lvl1pPr>
          </a:lstStyle>
          <a:p>
            <a:r>
              <a:rPr lang="en-GB" dirty="0"/>
              <a:t>Insert image</a:t>
            </a:r>
            <a:endParaRPr lang="en-US" dirty="0"/>
          </a:p>
        </p:txBody>
      </p:sp>
      <p:sp>
        <p:nvSpPr>
          <p:cNvPr id="41" name="Text Placeholder 40">
            <a:extLst>
              <a:ext uri="{FF2B5EF4-FFF2-40B4-BE49-F238E27FC236}">
                <a16:creationId xmlns:a16="http://schemas.microsoft.com/office/drawing/2014/main" id="{947B551C-5875-2440-9AB8-E9D8B8CD5BA4}"/>
              </a:ext>
            </a:extLst>
          </p:cNvPr>
          <p:cNvSpPr>
            <a:spLocks noGrp="1"/>
          </p:cNvSpPr>
          <p:nvPr>
            <p:ph type="body" sz="quarter" idx="17" hasCustomPrompt="1"/>
          </p:nvPr>
        </p:nvSpPr>
        <p:spPr>
          <a:xfrm>
            <a:off x="6356164" y="5949970"/>
            <a:ext cx="5576887" cy="570050"/>
          </a:xfrm>
        </p:spPr>
        <p:txBody>
          <a:bodyPr anchor="b">
            <a:normAutofit/>
          </a:bodyPr>
          <a:lstStyle>
            <a:lvl1pPr marL="0" indent="0" algn="r" defTabSz="914400" rtl="0" eaLnBrk="1" latinLnBrk="0" hangingPunct="1">
              <a:buNone/>
              <a:defRPr lang="en-GB" sz="1800" b="0" i="0" kern="1200" dirty="0">
                <a:solidFill>
                  <a:schemeClr val="tx1"/>
                </a:solidFill>
                <a:latin typeface="Century Gothic" panose="020B0502020202020204" pitchFamily="34" charset="0"/>
                <a:ea typeface="Verdana" panose="020B0604030504040204" pitchFamily="34" charset="0"/>
                <a:cs typeface="Century Gothic" panose="020B0502020202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GB" dirty="0"/>
              <a:t>Click to edit Master text styles</a:t>
            </a:r>
          </a:p>
        </p:txBody>
      </p:sp>
      <p:sp>
        <p:nvSpPr>
          <p:cNvPr id="15" name="Title 14">
            <a:extLst>
              <a:ext uri="{FF2B5EF4-FFF2-40B4-BE49-F238E27FC236}">
                <a16:creationId xmlns:a16="http://schemas.microsoft.com/office/drawing/2014/main" id="{C2214C71-A8B2-164D-A24A-F120F9A4FFAA}"/>
              </a:ext>
            </a:extLst>
          </p:cNvPr>
          <p:cNvSpPr>
            <a:spLocks noGrp="1"/>
          </p:cNvSpPr>
          <p:nvPr>
            <p:ph type="title" hasCustomPrompt="1"/>
          </p:nvPr>
        </p:nvSpPr>
        <p:spPr>
          <a:xfrm>
            <a:off x="338512" y="1580222"/>
            <a:ext cx="11594539" cy="2143483"/>
          </a:xfrm>
        </p:spPr>
        <p:txBody>
          <a:bodyPr anchor="b">
            <a:noAutofit/>
          </a:bodyPr>
          <a:lstStyle>
            <a:lvl1pPr marL="0" algn="l" defTabSz="914400" rtl="0" eaLnBrk="1" latinLnBrk="0" hangingPunct="1">
              <a:lnSpc>
                <a:spcPts val="7000"/>
              </a:lnSpc>
              <a:defRPr lang="en-US" sz="8000" b="1" i="0" kern="1200" dirty="0">
                <a:solidFill>
                  <a:schemeClr val="tx1"/>
                </a:solidFill>
                <a:latin typeface="Century Gothic" panose="020B0502020202020204" pitchFamily="34" charset="0"/>
                <a:ea typeface="+mn-ea"/>
                <a:cs typeface="+mn-cs"/>
              </a:defRPr>
            </a:lvl1pPr>
          </a:lstStyle>
          <a:p>
            <a:r>
              <a:rPr lang="en-GB" dirty="0"/>
              <a:t>Click to edit Master title style</a:t>
            </a:r>
            <a:endParaRPr lang="en-US" dirty="0"/>
          </a:p>
        </p:txBody>
      </p:sp>
      <p:sp>
        <p:nvSpPr>
          <p:cNvPr id="34" name="Text Placeholder 33">
            <a:extLst>
              <a:ext uri="{FF2B5EF4-FFF2-40B4-BE49-F238E27FC236}">
                <a16:creationId xmlns:a16="http://schemas.microsoft.com/office/drawing/2014/main" id="{E0BC53BE-73CC-AF43-B355-BE100A447B21}"/>
              </a:ext>
            </a:extLst>
          </p:cNvPr>
          <p:cNvSpPr>
            <a:spLocks noGrp="1"/>
          </p:cNvSpPr>
          <p:nvPr>
            <p:ph type="body" sz="quarter" idx="14" hasCustomPrompt="1"/>
          </p:nvPr>
        </p:nvSpPr>
        <p:spPr>
          <a:xfrm>
            <a:off x="338512" y="4572997"/>
            <a:ext cx="3686175" cy="1074113"/>
          </a:xfrm>
        </p:spPr>
        <p:txBody>
          <a:bodyPr anchor="b">
            <a:noAutofit/>
          </a:bodyPr>
          <a:lstStyle>
            <a:lvl1pPr marL="0" indent="0" algn="l" defTabSz="914400" rtl="0" eaLnBrk="1" latinLnBrk="0" hangingPunct="1">
              <a:lnSpc>
                <a:spcPts val="1000"/>
              </a:lnSpc>
              <a:buNone/>
              <a:defRPr lang="en-US" sz="1600" b="1" i="0" kern="1200" smtClean="0">
                <a:solidFill>
                  <a:schemeClr val="tx1"/>
                </a:solidFill>
                <a:latin typeface="Century Gothic" panose="020B0502020202020204" pitchFamily="34" charset="0"/>
                <a:ea typeface="+mn-ea"/>
                <a:cs typeface="Arial" panose="020B0604020202020204" pitchFamily="34" charset="0"/>
              </a:defRPr>
            </a:lvl1pPr>
            <a:lvl2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1400" b="1" kern="1200">
                <a:solidFill>
                  <a:schemeClr val="bg1"/>
                </a:solidFill>
                <a:latin typeface="Arial" panose="020B0604020202020204" pitchFamily="34" charset="0"/>
                <a:ea typeface="+mn-ea"/>
                <a:cs typeface="Arial" panose="020B0604020202020204" pitchFamily="34" charset="0"/>
              </a:defRPr>
            </a:lvl5pPr>
          </a:lstStyle>
          <a:p>
            <a:pPr lvl="0"/>
            <a:r>
              <a:rPr lang="en-GB" dirty="0"/>
              <a:t>Click to edit Master text styles</a:t>
            </a:r>
          </a:p>
        </p:txBody>
      </p:sp>
      <p:sp>
        <p:nvSpPr>
          <p:cNvPr id="36" name="Text Placeholder 35">
            <a:extLst>
              <a:ext uri="{FF2B5EF4-FFF2-40B4-BE49-F238E27FC236}">
                <a16:creationId xmlns:a16="http://schemas.microsoft.com/office/drawing/2014/main" id="{AB931718-E1A7-C743-AC86-41F63AC294CC}"/>
              </a:ext>
            </a:extLst>
          </p:cNvPr>
          <p:cNvSpPr>
            <a:spLocks noGrp="1"/>
          </p:cNvSpPr>
          <p:nvPr>
            <p:ph type="body" sz="quarter" idx="15" hasCustomPrompt="1"/>
          </p:nvPr>
        </p:nvSpPr>
        <p:spPr>
          <a:xfrm>
            <a:off x="338512" y="5647110"/>
            <a:ext cx="3686175" cy="400399"/>
          </a:xfrm>
        </p:spPr>
        <p:txBody>
          <a:bodyPr anchor="t">
            <a:noAutofit/>
          </a:bodyPr>
          <a:lstStyle>
            <a:lvl1pPr marL="0" indent="0" algn="l" defTabSz="914400" rtl="0" eaLnBrk="1" latinLnBrk="0" hangingPunct="1">
              <a:lnSpc>
                <a:spcPct val="100000"/>
              </a:lnSpc>
              <a:buNone/>
              <a:defRPr lang="en-US" sz="1000" b="0" i="0" kern="1200" smtClean="0">
                <a:solidFill>
                  <a:schemeClr val="tx1"/>
                </a:solidFill>
                <a:latin typeface="Century Gothic" panose="020B0502020202020204" pitchFamily="34" charset="0"/>
                <a:ea typeface="+mn-ea"/>
                <a:cs typeface="+mn-cs"/>
              </a:defRPr>
            </a:lvl1pPr>
            <a:lvl2pPr marL="0" indent="0" algn="l" defTabSz="914400" rtl="0" eaLnBrk="1" latinLnBrk="0" hangingPunct="1">
              <a:buNone/>
              <a:defRPr lang="en-US" sz="900" kern="1200" dirty="0" smtClean="0">
                <a:solidFill>
                  <a:schemeClr val="bg1"/>
                </a:solidFill>
                <a:latin typeface="+mn-lt"/>
                <a:ea typeface="+mn-ea"/>
                <a:cs typeface="+mn-cs"/>
              </a:defRPr>
            </a:lvl2pPr>
            <a:lvl3pPr marL="0" indent="0" algn="l" defTabSz="914400" rtl="0" eaLnBrk="1" latinLnBrk="0" hangingPunct="1">
              <a:buNone/>
              <a:defRPr lang="en-US" sz="900" kern="1200" dirty="0" smtClean="0">
                <a:solidFill>
                  <a:schemeClr val="bg1"/>
                </a:solidFill>
                <a:latin typeface="+mn-lt"/>
                <a:ea typeface="+mn-ea"/>
                <a:cs typeface="+mn-cs"/>
              </a:defRPr>
            </a:lvl3pPr>
            <a:lvl4pPr marL="0" indent="0" algn="l" defTabSz="914400" rtl="0" eaLnBrk="1" latinLnBrk="0" hangingPunct="1">
              <a:buNone/>
              <a:defRPr lang="en-US" sz="900" kern="1200" dirty="0" smtClean="0">
                <a:solidFill>
                  <a:schemeClr val="bg1"/>
                </a:solidFill>
                <a:latin typeface="+mn-lt"/>
                <a:ea typeface="+mn-ea"/>
                <a:cs typeface="+mn-cs"/>
              </a:defRPr>
            </a:lvl4pPr>
            <a:lvl5pPr marL="0" indent="0" algn="l" defTabSz="914400" rtl="0" eaLnBrk="1" latinLnBrk="0" hangingPunct="1">
              <a:buNone/>
              <a:defRPr lang="en-US" sz="900" kern="1200" dirty="0">
                <a:solidFill>
                  <a:schemeClr val="bg1"/>
                </a:solidFill>
                <a:latin typeface="+mn-lt"/>
                <a:ea typeface="+mn-ea"/>
                <a:cs typeface="+mn-cs"/>
              </a:defRPr>
            </a:lvl5pPr>
          </a:lstStyle>
          <a:p>
            <a:pPr lvl="0"/>
            <a:r>
              <a:rPr lang="en-GB" dirty="0"/>
              <a:t>Click to edit Master text styles</a:t>
            </a:r>
          </a:p>
        </p:txBody>
      </p:sp>
      <p:sp>
        <p:nvSpPr>
          <p:cNvPr id="42" name="Text Placeholder 40">
            <a:extLst>
              <a:ext uri="{FF2B5EF4-FFF2-40B4-BE49-F238E27FC236}">
                <a16:creationId xmlns:a16="http://schemas.microsoft.com/office/drawing/2014/main" id="{8714B28C-B514-404C-B399-F335AA12C033}"/>
              </a:ext>
            </a:extLst>
          </p:cNvPr>
          <p:cNvSpPr>
            <a:spLocks noGrp="1"/>
          </p:cNvSpPr>
          <p:nvPr>
            <p:ph type="body" sz="quarter" idx="18" hasCustomPrompt="1"/>
          </p:nvPr>
        </p:nvSpPr>
        <p:spPr>
          <a:xfrm>
            <a:off x="338512" y="5954713"/>
            <a:ext cx="5576887" cy="570050"/>
          </a:xfrm>
        </p:spPr>
        <p:txBody>
          <a:bodyPr anchor="b">
            <a:normAutofit/>
          </a:bodyPr>
          <a:lstStyle>
            <a:lvl1pPr marL="0" indent="0">
              <a:buNone/>
              <a:defRPr sz="800" b="0" i="0">
                <a:solidFill>
                  <a:schemeClr val="tx1"/>
                </a:solidFill>
                <a:latin typeface="Century Gothic" panose="020B0502020202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GB" dirty="0"/>
              <a:t>Click to edit Master text styles</a:t>
            </a:r>
          </a:p>
        </p:txBody>
      </p:sp>
      <p:sp>
        <p:nvSpPr>
          <p:cNvPr id="23" name="Text Placeholder 40">
            <a:extLst>
              <a:ext uri="{FF2B5EF4-FFF2-40B4-BE49-F238E27FC236}">
                <a16:creationId xmlns:a16="http://schemas.microsoft.com/office/drawing/2014/main" id="{D7C5A504-C516-4343-98F8-90D74D4D1152}"/>
              </a:ext>
            </a:extLst>
          </p:cNvPr>
          <p:cNvSpPr>
            <a:spLocks noGrp="1"/>
          </p:cNvSpPr>
          <p:nvPr>
            <p:ph type="body" sz="quarter" idx="19" hasCustomPrompt="1"/>
          </p:nvPr>
        </p:nvSpPr>
        <p:spPr>
          <a:xfrm>
            <a:off x="325726" y="3734719"/>
            <a:ext cx="5576887" cy="570050"/>
          </a:xfrm>
        </p:spPr>
        <p:txBody>
          <a:bodyPr anchor="t">
            <a:normAutofit/>
          </a:bodyPr>
          <a:lstStyle>
            <a:lvl1pPr marL="0" indent="0" algn="l" defTabSz="914400" rtl="0" eaLnBrk="1" latinLnBrk="0" hangingPunct="1">
              <a:lnSpc>
                <a:spcPct val="100000"/>
              </a:lnSpc>
              <a:buNone/>
              <a:defRPr lang="en-GB" sz="1800" b="0" i="0" kern="1200" dirty="0">
                <a:solidFill>
                  <a:schemeClr val="tx1"/>
                </a:solidFill>
                <a:latin typeface="Century Gothic" panose="020B0502020202020204" pitchFamily="34" charset="0"/>
                <a:ea typeface="Verdana" panose="020B0604030504040204" pitchFamily="34" charset="0"/>
                <a:cs typeface="Century Gothic" panose="020B0502020202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GB" dirty="0"/>
              <a:t>Click to edit Master text styles</a:t>
            </a:r>
          </a:p>
        </p:txBody>
      </p:sp>
      <p:sp>
        <p:nvSpPr>
          <p:cNvPr id="24" name="Text Placeholder 40">
            <a:extLst>
              <a:ext uri="{FF2B5EF4-FFF2-40B4-BE49-F238E27FC236}">
                <a16:creationId xmlns:a16="http://schemas.microsoft.com/office/drawing/2014/main" id="{F5586566-08AB-AA4B-9DDB-3BC6EC2E00D0}"/>
              </a:ext>
            </a:extLst>
          </p:cNvPr>
          <p:cNvSpPr>
            <a:spLocks noGrp="1"/>
          </p:cNvSpPr>
          <p:nvPr>
            <p:ph type="body" sz="quarter" idx="20" hasCustomPrompt="1"/>
          </p:nvPr>
        </p:nvSpPr>
        <p:spPr>
          <a:xfrm>
            <a:off x="338923" y="1003438"/>
            <a:ext cx="5576887" cy="570050"/>
          </a:xfrm>
        </p:spPr>
        <p:txBody>
          <a:bodyPr anchor="b">
            <a:normAutofit/>
          </a:bodyPr>
          <a:lstStyle>
            <a:lvl1pPr marL="0" indent="0" algn="l" defTabSz="914400" rtl="0" eaLnBrk="1" latinLnBrk="0" hangingPunct="1">
              <a:lnSpc>
                <a:spcPct val="100000"/>
              </a:lnSpc>
              <a:buNone/>
              <a:defRPr lang="en-GB" sz="1800" b="0" i="0" kern="1200" dirty="0">
                <a:solidFill>
                  <a:schemeClr val="tx1"/>
                </a:solidFill>
                <a:latin typeface="Century Gothic" panose="020B0502020202020204" pitchFamily="34" charset="0"/>
                <a:ea typeface="Verdana" panose="020B0604030504040204" pitchFamily="34" charset="0"/>
                <a:cs typeface="Century Gothic" panose="020B0502020202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GB" dirty="0"/>
              <a:t>Click to edit Master text styles</a:t>
            </a:r>
          </a:p>
        </p:txBody>
      </p:sp>
      <p:pic>
        <p:nvPicPr>
          <p:cNvPr id="12" name="Billede 11" descr="Et billede, der indeholder skilt, sidder, gade, stor&#10;&#10;Automatisk genereret beskrivelse">
            <a:extLst>
              <a:ext uri="{FF2B5EF4-FFF2-40B4-BE49-F238E27FC236}">
                <a16:creationId xmlns:a16="http://schemas.microsoft.com/office/drawing/2014/main" id="{B57F288F-FAA7-4833-AA1C-330E6AD7151F}"/>
              </a:ext>
            </a:extLst>
          </p:cNvPr>
          <p:cNvPicPr>
            <a:picLocks noChangeAspect="1"/>
          </p:cNvPicPr>
          <p:nvPr userDrawn="1"/>
        </p:nvPicPr>
        <p:blipFill>
          <a:blip r:embed="rId2"/>
          <a:stretch>
            <a:fillRect/>
          </a:stretch>
        </p:blipFill>
        <p:spPr>
          <a:xfrm>
            <a:off x="10853354" y="365125"/>
            <a:ext cx="928155" cy="475508"/>
          </a:xfrm>
          <a:prstGeom prst="rect">
            <a:avLst/>
          </a:prstGeom>
        </p:spPr>
      </p:pic>
    </p:spTree>
    <p:extLst>
      <p:ext uri="{BB962C8B-B14F-4D97-AF65-F5344CB8AC3E}">
        <p14:creationId xmlns:p14="http://schemas.microsoft.com/office/powerpoint/2010/main" val="884538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0" accel="50000" decel="50000" fill="hold" grpId="0" nodeType="withEffect">
                                  <p:stCondLst>
                                    <p:cond delay="0"/>
                                  </p:stCondLst>
                                  <p:childTnLst>
                                    <p:animScale>
                                      <p:cBhvr>
                                        <p:cTn id="6" dur="1000" fill="hold"/>
                                        <p:tgtEl>
                                          <p:spTgt spid="11"/>
                                        </p:tgtEl>
                                      </p:cBhvr>
                                      <p:by x="95000" y="95000"/>
                                    </p:animScale>
                                  </p:childTnLst>
                                </p:cTn>
                              </p:par>
                              <p:par>
                                <p:cTn id="7" presetID="6" presetClass="emph" presetSubtype="0" accel="50000" decel="50000" fill="hold" grpId="0" nodeType="withEffect">
                                  <p:stCondLst>
                                    <p:cond delay="0"/>
                                  </p:stCondLst>
                                  <p:childTnLst>
                                    <p:animScale>
                                      <p:cBhvr>
                                        <p:cTn id="8" dur="1000" fill="hold"/>
                                        <p:tgtEl>
                                          <p:spTgt spid="39"/>
                                        </p:tgtEl>
                                      </p:cBhvr>
                                      <p:by x="95000" y="9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9" grpId="0"/>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ayout_10">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2" name="Håndskrift 1">
                <a:extLst>
                  <a:ext uri="{FF2B5EF4-FFF2-40B4-BE49-F238E27FC236}">
                    <a16:creationId xmlns:a16="http://schemas.microsoft.com/office/drawing/2014/main" id="{69FC69FD-BE59-43DB-B07D-A3FEB3BA95CE}"/>
                  </a:ext>
                </a:extLst>
              </p14:cNvPr>
              <p14:cNvContentPartPr/>
              <p14:nvPr userDrawn="1"/>
            </p14:nvContentPartPr>
            <p14:xfrm>
              <a:off x="1227019" y="4483115"/>
              <a:ext cx="3240" cy="1080"/>
            </p14:xfrm>
          </p:contentPart>
        </mc:Choice>
        <mc:Fallback xmlns="">
          <p:pic>
            <p:nvPicPr>
              <p:cNvPr id="2" name="Håndskrift 1">
                <a:extLst>
                  <a:ext uri="{FF2B5EF4-FFF2-40B4-BE49-F238E27FC236}">
                    <a16:creationId xmlns:a16="http://schemas.microsoft.com/office/drawing/2014/main" id="{69FC69FD-BE59-43DB-B07D-A3FEB3BA95CE}"/>
                  </a:ext>
                </a:extLst>
              </p:cNvPr>
              <p:cNvPicPr/>
              <p:nvPr/>
            </p:nvPicPr>
            <p:blipFill>
              <a:blip r:embed="rId3"/>
              <a:stretch>
                <a:fillRect/>
              </a:stretch>
            </p:blipFill>
            <p:spPr>
              <a:xfrm>
                <a:off x="1218019" y="4474115"/>
                <a:ext cx="20880" cy="18720"/>
              </a:xfrm>
              <a:prstGeom prst="rect">
                <a:avLst/>
              </a:prstGeom>
            </p:spPr>
          </p:pic>
        </mc:Fallback>
      </mc:AlternateContent>
      <p:sp>
        <p:nvSpPr>
          <p:cNvPr id="12" name="Picture Placeholder 38">
            <a:extLst>
              <a:ext uri="{FF2B5EF4-FFF2-40B4-BE49-F238E27FC236}">
                <a16:creationId xmlns:a16="http://schemas.microsoft.com/office/drawing/2014/main" id="{6DD2C0E4-F7E2-4A6F-98E1-2C9FCDAF6C80}"/>
              </a:ext>
            </a:extLst>
          </p:cNvPr>
          <p:cNvSpPr>
            <a:spLocks noGrp="1"/>
          </p:cNvSpPr>
          <p:nvPr>
            <p:ph type="pic" sz="quarter" idx="16" hasCustomPrompt="1"/>
          </p:nvPr>
        </p:nvSpPr>
        <p:spPr>
          <a:xfrm>
            <a:off x="168444" y="168442"/>
            <a:ext cx="4881549" cy="6509083"/>
          </a:xfrm>
        </p:spPr>
        <p:txBody>
          <a:bodyPr>
            <a:normAutofit/>
          </a:bodyPr>
          <a:lstStyle>
            <a:lvl1pPr marL="0" indent="0" algn="r">
              <a:buNone/>
              <a:defRPr sz="1200" b="1" i="0">
                <a:solidFill>
                  <a:schemeClr val="tx1"/>
                </a:solidFill>
                <a:latin typeface="Century Gothic" panose="020B0502020202020204" pitchFamily="34" charset="0"/>
              </a:defRPr>
            </a:lvl1pPr>
          </a:lstStyle>
          <a:p>
            <a:r>
              <a:rPr lang="en-GB" dirty="0"/>
              <a:t>Insert image</a:t>
            </a:r>
            <a:endParaRPr lang="en-US" dirty="0"/>
          </a:p>
        </p:txBody>
      </p:sp>
      <p:sp>
        <p:nvSpPr>
          <p:cNvPr id="13" name="Title 1">
            <a:extLst>
              <a:ext uri="{FF2B5EF4-FFF2-40B4-BE49-F238E27FC236}">
                <a16:creationId xmlns:a16="http://schemas.microsoft.com/office/drawing/2014/main" id="{87CB8538-0AF7-49C5-B51F-6725FEC0AED7}"/>
              </a:ext>
            </a:extLst>
          </p:cNvPr>
          <p:cNvSpPr>
            <a:spLocks noGrp="1"/>
          </p:cNvSpPr>
          <p:nvPr>
            <p:ph type="title" hasCustomPrompt="1"/>
          </p:nvPr>
        </p:nvSpPr>
        <p:spPr>
          <a:xfrm>
            <a:off x="5543989" y="661011"/>
            <a:ext cx="4881549" cy="1600200"/>
          </a:xfrm>
        </p:spPr>
        <p:txBody>
          <a:bodyPr anchor="b">
            <a:normAutofit/>
          </a:bodyPr>
          <a:lstStyle>
            <a:lvl1pPr>
              <a:defRPr sz="3600" b="1" i="0">
                <a:latin typeface="Century Gothic" panose="020B0502020202020204" pitchFamily="34" charset="0"/>
              </a:defRPr>
            </a:lvl1pPr>
          </a:lstStyle>
          <a:p>
            <a:r>
              <a:rPr lang="en-GB" dirty="0"/>
              <a:t>Click to edit Master title style</a:t>
            </a:r>
            <a:endParaRPr lang="en-US" dirty="0"/>
          </a:p>
        </p:txBody>
      </p:sp>
      <p:sp>
        <p:nvSpPr>
          <p:cNvPr id="14" name="Text Placeholder 3">
            <a:extLst>
              <a:ext uri="{FF2B5EF4-FFF2-40B4-BE49-F238E27FC236}">
                <a16:creationId xmlns:a16="http://schemas.microsoft.com/office/drawing/2014/main" id="{E4520F3E-0C5D-485E-BBAF-983E7B835922}"/>
              </a:ext>
            </a:extLst>
          </p:cNvPr>
          <p:cNvSpPr>
            <a:spLocks noGrp="1"/>
          </p:cNvSpPr>
          <p:nvPr>
            <p:ph type="body" sz="half" idx="2"/>
          </p:nvPr>
        </p:nvSpPr>
        <p:spPr>
          <a:xfrm>
            <a:off x="5543989" y="2511846"/>
            <a:ext cx="5737283" cy="3712684"/>
          </a:xfrm>
        </p:spPr>
        <p:txBody>
          <a:bodyPr>
            <a:normAutofit/>
          </a:bodyPr>
          <a:lstStyle>
            <a:lvl1pPr marL="285750" indent="-285750">
              <a:buFont typeface="Arial" panose="020B0604020202020204" pitchFamily="34" charset="0"/>
              <a:buChar char="•"/>
              <a:defRPr sz="1400" b="0" i="0">
                <a:latin typeface="Century Gothic" panose="020B0502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Tree>
    <p:extLst>
      <p:ext uri="{BB962C8B-B14F-4D97-AF65-F5344CB8AC3E}">
        <p14:creationId xmlns:p14="http://schemas.microsoft.com/office/powerpoint/2010/main" val="4186517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Layout_10">
    <p:spTree>
      <p:nvGrpSpPr>
        <p:cNvPr id="1" name=""/>
        <p:cNvGrpSpPr/>
        <p:nvPr/>
      </p:nvGrpSpPr>
      <p:grpSpPr>
        <a:xfrm>
          <a:off x="0" y="0"/>
          <a:ext cx="0" cy="0"/>
          <a:chOff x="0" y="0"/>
          <a:chExt cx="0" cy="0"/>
        </a:xfrm>
      </p:grpSpPr>
      <p:sp>
        <p:nvSpPr>
          <p:cNvPr id="6" name="Text Placeholder 12">
            <a:extLst>
              <a:ext uri="{FF2B5EF4-FFF2-40B4-BE49-F238E27FC236}">
                <a16:creationId xmlns:a16="http://schemas.microsoft.com/office/drawing/2014/main" id="{562C5ABC-1B2C-ED40-851B-EEB32B04EB91}"/>
              </a:ext>
            </a:extLst>
          </p:cNvPr>
          <p:cNvSpPr>
            <a:spLocks noGrp="1"/>
          </p:cNvSpPr>
          <p:nvPr>
            <p:ph type="body" sz="quarter" idx="11" hasCustomPrompt="1"/>
          </p:nvPr>
        </p:nvSpPr>
        <p:spPr>
          <a:xfrm>
            <a:off x="5997198" y="823588"/>
            <a:ext cx="4732866" cy="1332040"/>
          </a:xfrm>
        </p:spPr>
        <p:txBody>
          <a:bodyPr anchor="b">
            <a:noAutofit/>
          </a:bodyPr>
          <a:lstStyle>
            <a:lvl1pPr marL="0" indent="0" algn="l">
              <a:buNone/>
              <a:defRPr kumimoji="0" lang="en-US" sz="10300" b="1" i="0" u="none" strike="noStrike" kern="1200" cap="none" spc="-150" normalizeH="0" baseline="0" dirty="0">
                <a:ln>
                  <a:noFill/>
                </a:ln>
                <a:solidFill>
                  <a:schemeClr val="tx1"/>
                </a:solidFill>
                <a:effectLst/>
                <a:uLnTx/>
                <a:uFillTx/>
                <a:latin typeface="Century Gothic" panose="020B0502020202020204" pitchFamily="34" charset="0"/>
                <a:ea typeface="Century Gothic" panose="020B0502020202020204" pitchFamily="34" charset="0"/>
                <a:cs typeface="Arial Black" panose="020B0604020202020204" pitchFamily="34" charset="0"/>
              </a:defRPr>
            </a:lvl1pPr>
            <a:lvl2pPr>
              <a:defRPr/>
            </a:lvl2pPr>
            <a:lvl3pPr>
              <a:defRPr/>
            </a:lvl3pPr>
            <a:lvl4pPr>
              <a:defRPr/>
            </a:lvl4pPr>
            <a:lvl5pPr>
              <a:defRPr/>
            </a:lvl5pPr>
          </a:lstStyle>
          <a:p>
            <a:pPr marL="228600" marR="0" lvl="0" indent="-228600" algn="l" defTabSz="914400" rtl="0" eaLnBrk="1" fontAlgn="auto" latinLnBrk="0" hangingPunct="1">
              <a:lnSpc>
                <a:spcPts val="10000"/>
              </a:lnSpc>
              <a:spcBef>
                <a:spcPct val="20000"/>
              </a:spcBef>
              <a:spcAft>
                <a:spcPts val="0"/>
              </a:spcAft>
              <a:buClrTx/>
              <a:buSzTx/>
              <a:tabLst/>
              <a:defRPr/>
            </a:pPr>
            <a:r>
              <a:rPr lang="en-US" dirty="0"/>
              <a:t>99%</a:t>
            </a:r>
          </a:p>
        </p:txBody>
      </p:sp>
      <p:sp>
        <p:nvSpPr>
          <p:cNvPr id="7" name="Text Placeholder 15">
            <a:extLst>
              <a:ext uri="{FF2B5EF4-FFF2-40B4-BE49-F238E27FC236}">
                <a16:creationId xmlns:a16="http://schemas.microsoft.com/office/drawing/2014/main" id="{15E39066-EB26-EA4B-8FB1-E89C41A91B8C}"/>
              </a:ext>
            </a:extLst>
          </p:cNvPr>
          <p:cNvSpPr>
            <a:spLocks noGrp="1"/>
          </p:cNvSpPr>
          <p:nvPr>
            <p:ph type="body" sz="quarter" idx="12"/>
          </p:nvPr>
        </p:nvSpPr>
        <p:spPr>
          <a:xfrm>
            <a:off x="5997196" y="2889277"/>
            <a:ext cx="3686175" cy="347662"/>
          </a:xfrm>
        </p:spPr>
        <p:txBody>
          <a:bodyPr anchor="t">
            <a:noAutofit/>
          </a:bodyPr>
          <a:lstStyle>
            <a:lvl1pPr marL="0" indent="0" algn="l" defTabSz="914400" rtl="0" eaLnBrk="1" latinLnBrk="0" hangingPunct="1">
              <a:buNone/>
              <a:defRPr lang="en-US" sz="1000" b="0" i="0" kern="1200" dirty="0" smtClean="0">
                <a:solidFill>
                  <a:schemeClr val="accent1"/>
                </a:solidFill>
                <a:latin typeface="Century Gothic" panose="020B0502020202020204" pitchFamily="34" charset="0"/>
                <a:ea typeface="+mn-ea"/>
                <a:cs typeface="+mn-cs"/>
              </a:defRPr>
            </a:lvl1pPr>
            <a:lvl2pPr marL="0" indent="0" algn="l" defTabSz="914400" rtl="0" eaLnBrk="1" latinLnBrk="0" hangingPunct="1">
              <a:buNone/>
              <a:defRPr lang="en-US" sz="700" b="1" kern="1200" dirty="0" smtClean="0">
                <a:solidFill>
                  <a:schemeClr val="tx1"/>
                </a:solidFill>
                <a:latin typeface="+mn-lt"/>
                <a:ea typeface="+mn-ea"/>
                <a:cs typeface="+mn-cs"/>
              </a:defRPr>
            </a:lvl2pPr>
            <a:lvl3pPr marL="0" indent="0" algn="l" defTabSz="914400" rtl="0" eaLnBrk="1" latinLnBrk="0" hangingPunct="1">
              <a:buNone/>
              <a:defRPr lang="en-US" sz="700" b="1" kern="1200" dirty="0" smtClean="0">
                <a:solidFill>
                  <a:schemeClr val="tx1"/>
                </a:solidFill>
                <a:latin typeface="+mn-lt"/>
                <a:ea typeface="+mn-ea"/>
                <a:cs typeface="+mn-cs"/>
              </a:defRPr>
            </a:lvl3pPr>
            <a:lvl4pPr marL="0" indent="0" algn="l" defTabSz="914400" rtl="0" eaLnBrk="1" latinLnBrk="0" hangingPunct="1">
              <a:buNone/>
              <a:defRPr lang="en-US" sz="700" b="1" kern="1200" dirty="0" smtClean="0">
                <a:solidFill>
                  <a:schemeClr val="tx1"/>
                </a:solidFill>
                <a:latin typeface="+mn-lt"/>
                <a:ea typeface="+mn-ea"/>
                <a:cs typeface="+mn-cs"/>
              </a:defRPr>
            </a:lvl4pPr>
            <a:lvl5pPr marL="0" indent="0" algn="l" defTabSz="914400" rtl="0" eaLnBrk="1" latinLnBrk="0" hangingPunct="1">
              <a:buNone/>
              <a:defRPr lang="en-US" sz="700" b="1" kern="1200" dirty="0">
                <a:solidFill>
                  <a:schemeClr val="tx1"/>
                </a:solidFill>
                <a:latin typeface="+mn-lt"/>
                <a:ea typeface="+mn-ea"/>
                <a:cs typeface="+mn-cs"/>
              </a:defRPr>
            </a:lvl5pPr>
          </a:lstStyle>
          <a:p>
            <a:pPr lvl="0"/>
            <a:r>
              <a:rPr lang="da-DK"/>
              <a:t>Klik for at redigere teksttypografierne i masteren</a:t>
            </a:r>
          </a:p>
        </p:txBody>
      </p:sp>
      <p:sp>
        <p:nvSpPr>
          <p:cNvPr id="8" name="Text Placeholder 33">
            <a:extLst>
              <a:ext uri="{FF2B5EF4-FFF2-40B4-BE49-F238E27FC236}">
                <a16:creationId xmlns:a16="http://schemas.microsoft.com/office/drawing/2014/main" id="{D9EA4BB2-5A5C-D64C-86A8-F5AB98D12047}"/>
              </a:ext>
            </a:extLst>
          </p:cNvPr>
          <p:cNvSpPr>
            <a:spLocks noGrp="1"/>
          </p:cNvSpPr>
          <p:nvPr>
            <p:ph type="body" sz="quarter" idx="14"/>
          </p:nvPr>
        </p:nvSpPr>
        <p:spPr>
          <a:xfrm>
            <a:off x="5997197" y="2155628"/>
            <a:ext cx="3686174" cy="752503"/>
          </a:xfrm>
        </p:spPr>
        <p:txBody>
          <a:bodyPr anchor="b">
            <a:noAutofit/>
          </a:bodyPr>
          <a:lstStyle>
            <a:lvl1pPr marL="0" indent="0" algn="l" defTabSz="914400" rtl="0" eaLnBrk="1" latinLnBrk="0" hangingPunct="1">
              <a:lnSpc>
                <a:spcPct val="100000"/>
              </a:lnSpc>
              <a:buNone/>
              <a:defRPr lang="en-US" sz="1600" b="0" i="0" kern="1200" smtClean="0">
                <a:solidFill>
                  <a:schemeClr val="tx1"/>
                </a:solidFill>
                <a:latin typeface="Century Gothic" panose="020B0502020202020204" pitchFamily="34" charset="0"/>
                <a:ea typeface="+mn-ea"/>
                <a:cs typeface="Arial" panose="020B0604020202020204" pitchFamily="34" charset="0"/>
              </a:defRPr>
            </a:lvl1pPr>
            <a:lvl2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1400" b="1" kern="1200">
                <a:solidFill>
                  <a:schemeClr val="bg1"/>
                </a:solidFill>
                <a:latin typeface="Arial" panose="020B0604020202020204" pitchFamily="34" charset="0"/>
                <a:ea typeface="+mn-ea"/>
                <a:cs typeface="Arial" panose="020B0604020202020204" pitchFamily="34" charset="0"/>
              </a:defRPr>
            </a:lvl5pPr>
          </a:lstStyle>
          <a:p>
            <a:pPr lvl="0"/>
            <a:r>
              <a:rPr lang="da-DK"/>
              <a:t>Klik for at redigere teksttypografierne i masteren</a:t>
            </a:r>
          </a:p>
        </p:txBody>
      </p:sp>
      <p:sp>
        <p:nvSpPr>
          <p:cNvPr id="9" name="Text Placeholder 12">
            <a:extLst>
              <a:ext uri="{FF2B5EF4-FFF2-40B4-BE49-F238E27FC236}">
                <a16:creationId xmlns:a16="http://schemas.microsoft.com/office/drawing/2014/main" id="{C1C9EEC4-6AE7-4A49-BA90-BD69F8E36CE8}"/>
              </a:ext>
            </a:extLst>
          </p:cNvPr>
          <p:cNvSpPr>
            <a:spLocks noGrp="1"/>
          </p:cNvSpPr>
          <p:nvPr>
            <p:ph type="body" sz="quarter" idx="18" hasCustomPrompt="1"/>
          </p:nvPr>
        </p:nvSpPr>
        <p:spPr>
          <a:xfrm>
            <a:off x="5997196" y="3478399"/>
            <a:ext cx="4732867" cy="1332040"/>
          </a:xfrm>
        </p:spPr>
        <p:txBody>
          <a:bodyPr anchor="b">
            <a:noAutofit/>
          </a:bodyPr>
          <a:lstStyle>
            <a:lvl1pPr marL="0" indent="0" algn="l">
              <a:buNone/>
              <a:defRPr kumimoji="0" lang="en-US" sz="10300" b="1" i="0" u="none" strike="noStrike" kern="1200" cap="none" spc="-150" normalizeH="0" baseline="0" dirty="0">
                <a:ln>
                  <a:noFill/>
                </a:ln>
                <a:solidFill>
                  <a:schemeClr val="tx1"/>
                </a:solidFill>
                <a:effectLst/>
                <a:uLnTx/>
                <a:uFillTx/>
                <a:latin typeface="Century Gothic" panose="020B0502020202020204" pitchFamily="34" charset="0"/>
                <a:ea typeface="Century Gothic" panose="020B0502020202020204" pitchFamily="34" charset="0"/>
                <a:cs typeface="Arial Black" panose="020B0604020202020204" pitchFamily="34" charset="0"/>
              </a:defRPr>
            </a:lvl1pPr>
            <a:lvl2pPr>
              <a:defRPr/>
            </a:lvl2pPr>
            <a:lvl3pPr>
              <a:defRPr/>
            </a:lvl3pPr>
            <a:lvl4pPr>
              <a:defRPr/>
            </a:lvl4pPr>
            <a:lvl5pPr>
              <a:defRPr/>
            </a:lvl5pPr>
          </a:lstStyle>
          <a:p>
            <a:pPr marL="228600" marR="0" lvl="0" indent="-228600" algn="l" defTabSz="914400" rtl="0" eaLnBrk="1" fontAlgn="auto" latinLnBrk="0" hangingPunct="1">
              <a:lnSpc>
                <a:spcPts val="10000"/>
              </a:lnSpc>
              <a:spcBef>
                <a:spcPct val="20000"/>
              </a:spcBef>
              <a:spcAft>
                <a:spcPts val="0"/>
              </a:spcAft>
              <a:buClrTx/>
              <a:buSzTx/>
              <a:tabLst/>
              <a:defRPr/>
            </a:pPr>
            <a:r>
              <a:rPr lang="en-US" dirty="0"/>
              <a:t>99%</a:t>
            </a:r>
          </a:p>
        </p:txBody>
      </p:sp>
      <p:sp>
        <p:nvSpPr>
          <p:cNvPr id="10" name="Text Placeholder 15">
            <a:extLst>
              <a:ext uri="{FF2B5EF4-FFF2-40B4-BE49-F238E27FC236}">
                <a16:creationId xmlns:a16="http://schemas.microsoft.com/office/drawing/2014/main" id="{809D73D2-5294-3C4E-BCAD-F2A71113639B}"/>
              </a:ext>
            </a:extLst>
          </p:cNvPr>
          <p:cNvSpPr>
            <a:spLocks noGrp="1"/>
          </p:cNvSpPr>
          <p:nvPr>
            <p:ph type="body" sz="quarter" idx="19"/>
          </p:nvPr>
        </p:nvSpPr>
        <p:spPr>
          <a:xfrm>
            <a:off x="5997195" y="5544088"/>
            <a:ext cx="3686175" cy="347662"/>
          </a:xfrm>
        </p:spPr>
        <p:txBody>
          <a:bodyPr anchor="t">
            <a:noAutofit/>
          </a:bodyPr>
          <a:lstStyle>
            <a:lvl1pPr marL="0" indent="0" algn="l" defTabSz="914400" rtl="0" eaLnBrk="1" latinLnBrk="0" hangingPunct="1">
              <a:buNone/>
              <a:defRPr lang="en-US" sz="1000" b="0" i="0" kern="1200" dirty="0" smtClean="0">
                <a:solidFill>
                  <a:schemeClr val="accent1"/>
                </a:solidFill>
                <a:latin typeface="Century Gothic" panose="020B0502020202020204" pitchFamily="34" charset="0"/>
                <a:ea typeface="+mn-ea"/>
                <a:cs typeface="+mn-cs"/>
              </a:defRPr>
            </a:lvl1pPr>
            <a:lvl2pPr marL="0" indent="0" algn="l" defTabSz="914400" rtl="0" eaLnBrk="1" latinLnBrk="0" hangingPunct="1">
              <a:buNone/>
              <a:defRPr lang="en-US" sz="700" b="1" kern="1200" dirty="0" smtClean="0">
                <a:solidFill>
                  <a:schemeClr val="tx1"/>
                </a:solidFill>
                <a:latin typeface="+mn-lt"/>
                <a:ea typeface="+mn-ea"/>
                <a:cs typeface="+mn-cs"/>
              </a:defRPr>
            </a:lvl2pPr>
            <a:lvl3pPr marL="0" indent="0" algn="l" defTabSz="914400" rtl="0" eaLnBrk="1" latinLnBrk="0" hangingPunct="1">
              <a:buNone/>
              <a:defRPr lang="en-US" sz="700" b="1" kern="1200" dirty="0" smtClean="0">
                <a:solidFill>
                  <a:schemeClr val="tx1"/>
                </a:solidFill>
                <a:latin typeface="+mn-lt"/>
                <a:ea typeface="+mn-ea"/>
                <a:cs typeface="+mn-cs"/>
              </a:defRPr>
            </a:lvl3pPr>
            <a:lvl4pPr marL="0" indent="0" algn="l" defTabSz="914400" rtl="0" eaLnBrk="1" latinLnBrk="0" hangingPunct="1">
              <a:buNone/>
              <a:defRPr lang="en-US" sz="700" b="1" kern="1200" dirty="0" smtClean="0">
                <a:solidFill>
                  <a:schemeClr val="tx1"/>
                </a:solidFill>
                <a:latin typeface="+mn-lt"/>
                <a:ea typeface="+mn-ea"/>
                <a:cs typeface="+mn-cs"/>
              </a:defRPr>
            </a:lvl4pPr>
            <a:lvl5pPr marL="0" indent="0" algn="l" defTabSz="914400" rtl="0" eaLnBrk="1" latinLnBrk="0" hangingPunct="1">
              <a:buNone/>
              <a:defRPr lang="en-US" sz="700" b="1" kern="1200" dirty="0">
                <a:solidFill>
                  <a:schemeClr val="tx1"/>
                </a:solidFill>
                <a:latin typeface="+mn-lt"/>
                <a:ea typeface="+mn-ea"/>
                <a:cs typeface="+mn-cs"/>
              </a:defRPr>
            </a:lvl5pPr>
          </a:lstStyle>
          <a:p>
            <a:pPr lvl="0"/>
            <a:r>
              <a:rPr lang="da-DK"/>
              <a:t>Klik for at redigere teksttypografierne i masteren</a:t>
            </a:r>
          </a:p>
        </p:txBody>
      </p:sp>
      <p:sp>
        <p:nvSpPr>
          <p:cNvPr id="11" name="Text Placeholder 33">
            <a:extLst>
              <a:ext uri="{FF2B5EF4-FFF2-40B4-BE49-F238E27FC236}">
                <a16:creationId xmlns:a16="http://schemas.microsoft.com/office/drawing/2014/main" id="{559B0604-63C5-E24F-B330-264C87771C77}"/>
              </a:ext>
            </a:extLst>
          </p:cNvPr>
          <p:cNvSpPr>
            <a:spLocks noGrp="1"/>
          </p:cNvSpPr>
          <p:nvPr>
            <p:ph type="body" sz="quarter" idx="20"/>
          </p:nvPr>
        </p:nvSpPr>
        <p:spPr>
          <a:xfrm>
            <a:off x="5997196" y="4810439"/>
            <a:ext cx="3686174" cy="752503"/>
          </a:xfrm>
        </p:spPr>
        <p:txBody>
          <a:bodyPr anchor="b">
            <a:noAutofit/>
          </a:bodyPr>
          <a:lstStyle>
            <a:lvl1pPr marL="0" indent="0" algn="l" defTabSz="914400" rtl="0" eaLnBrk="1" latinLnBrk="0" hangingPunct="1">
              <a:lnSpc>
                <a:spcPct val="100000"/>
              </a:lnSpc>
              <a:buNone/>
              <a:defRPr lang="en-US" sz="1600" b="0" i="0" kern="1200" smtClean="0">
                <a:solidFill>
                  <a:schemeClr val="tx1"/>
                </a:solidFill>
                <a:latin typeface="Century Gothic" panose="020B0502020202020204" pitchFamily="34" charset="0"/>
                <a:ea typeface="+mn-ea"/>
                <a:cs typeface="Arial" panose="020B0604020202020204" pitchFamily="34" charset="0"/>
              </a:defRPr>
            </a:lvl1pPr>
            <a:lvl2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1400" b="1" kern="1200">
                <a:solidFill>
                  <a:schemeClr val="bg1"/>
                </a:solidFill>
                <a:latin typeface="Arial" panose="020B0604020202020204" pitchFamily="34" charset="0"/>
                <a:ea typeface="+mn-ea"/>
                <a:cs typeface="Arial" panose="020B0604020202020204" pitchFamily="34" charset="0"/>
              </a:defRPr>
            </a:lvl5pPr>
          </a:lstStyle>
          <a:p>
            <a:pPr lvl="0"/>
            <a:r>
              <a:rPr lang="da-DK"/>
              <a:t>Klik for at redigere teksttypografierne i masteren</a:t>
            </a:r>
          </a:p>
        </p:txBody>
      </p:sp>
      <mc:AlternateContent xmlns:mc="http://schemas.openxmlformats.org/markup-compatibility/2006" xmlns:p14="http://schemas.microsoft.com/office/powerpoint/2010/main">
        <mc:Choice Requires="p14">
          <p:contentPart p14:bwMode="auto" r:id="rId2">
            <p14:nvContentPartPr>
              <p14:cNvPr id="2" name="Håndskrift 1">
                <a:extLst>
                  <a:ext uri="{FF2B5EF4-FFF2-40B4-BE49-F238E27FC236}">
                    <a16:creationId xmlns:a16="http://schemas.microsoft.com/office/drawing/2014/main" id="{69FC69FD-BE59-43DB-B07D-A3FEB3BA95CE}"/>
                  </a:ext>
                </a:extLst>
              </p14:cNvPr>
              <p14:cNvContentPartPr/>
              <p14:nvPr userDrawn="1"/>
            </p14:nvContentPartPr>
            <p14:xfrm>
              <a:off x="1227019" y="4483115"/>
              <a:ext cx="3240" cy="1080"/>
            </p14:xfrm>
          </p:contentPart>
        </mc:Choice>
        <mc:Fallback xmlns="">
          <p:pic>
            <p:nvPicPr>
              <p:cNvPr id="2" name="Håndskrift 1">
                <a:extLst>
                  <a:ext uri="{FF2B5EF4-FFF2-40B4-BE49-F238E27FC236}">
                    <a16:creationId xmlns:a16="http://schemas.microsoft.com/office/drawing/2014/main" id="{69FC69FD-BE59-43DB-B07D-A3FEB3BA95CE}"/>
                  </a:ext>
                </a:extLst>
              </p:cNvPr>
              <p:cNvPicPr/>
              <p:nvPr/>
            </p:nvPicPr>
            <p:blipFill>
              <a:blip r:embed="rId3"/>
              <a:stretch>
                <a:fillRect/>
              </a:stretch>
            </p:blipFill>
            <p:spPr>
              <a:xfrm>
                <a:off x="1218919" y="4474115"/>
                <a:ext cx="19116" cy="18720"/>
              </a:xfrm>
              <a:prstGeom prst="rect">
                <a:avLst/>
              </a:prstGeom>
            </p:spPr>
          </p:pic>
        </mc:Fallback>
      </mc:AlternateContent>
      <p:sp>
        <p:nvSpPr>
          <p:cNvPr id="12" name="Picture Placeholder 38">
            <a:extLst>
              <a:ext uri="{FF2B5EF4-FFF2-40B4-BE49-F238E27FC236}">
                <a16:creationId xmlns:a16="http://schemas.microsoft.com/office/drawing/2014/main" id="{6DD2C0E4-F7E2-4A6F-98E1-2C9FCDAF6C80}"/>
              </a:ext>
            </a:extLst>
          </p:cNvPr>
          <p:cNvSpPr>
            <a:spLocks noGrp="1"/>
          </p:cNvSpPr>
          <p:nvPr>
            <p:ph type="pic" sz="quarter" idx="16" hasCustomPrompt="1"/>
          </p:nvPr>
        </p:nvSpPr>
        <p:spPr>
          <a:xfrm>
            <a:off x="168444" y="168442"/>
            <a:ext cx="4881549" cy="6509083"/>
          </a:xfrm>
        </p:spPr>
        <p:txBody>
          <a:bodyPr>
            <a:normAutofit/>
          </a:bodyPr>
          <a:lstStyle>
            <a:lvl1pPr marL="0" indent="0" algn="r">
              <a:buNone/>
              <a:defRPr sz="1200" b="1" i="0">
                <a:solidFill>
                  <a:schemeClr val="tx1"/>
                </a:solidFill>
                <a:latin typeface="Century Gothic" panose="020B0502020202020204" pitchFamily="34" charset="0"/>
              </a:defRPr>
            </a:lvl1pPr>
          </a:lstStyle>
          <a:p>
            <a:r>
              <a:rPr lang="en-GB" dirty="0"/>
              <a:t>Insert image</a:t>
            </a:r>
            <a:endParaRPr lang="en-US" dirty="0"/>
          </a:p>
        </p:txBody>
      </p:sp>
    </p:spTree>
    <p:extLst>
      <p:ext uri="{BB962C8B-B14F-4D97-AF65-F5344CB8AC3E}">
        <p14:creationId xmlns:p14="http://schemas.microsoft.com/office/powerpoint/2010/main" val="28707977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Layout-1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BF04D-FDE0-5345-A686-F56CF7D0B12F}"/>
              </a:ext>
            </a:extLst>
          </p:cNvPr>
          <p:cNvSpPr>
            <a:spLocks noGrp="1"/>
          </p:cNvSpPr>
          <p:nvPr>
            <p:ph type="ctrTitle"/>
          </p:nvPr>
        </p:nvSpPr>
        <p:spPr>
          <a:xfrm>
            <a:off x="1524000" y="1122363"/>
            <a:ext cx="9144000" cy="2387600"/>
          </a:xfrm>
        </p:spPr>
        <p:txBody>
          <a:bodyPr anchor="b"/>
          <a:lstStyle>
            <a:lvl1pPr algn="ctr">
              <a:defRPr sz="6000" b="1" i="0">
                <a:latin typeface="Century Gothic" panose="020B0502020202020204" pitchFamily="34" charset="0"/>
              </a:defRPr>
            </a:lvl1pPr>
          </a:lstStyle>
          <a:p>
            <a:r>
              <a:rPr lang="da-DK"/>
              <a:t>Klik for at redigere titeltypografien i masteren</a:t>
            </a:r>
            <a:endParaRPr lang="en-US" dirty="0"/>
          </a:p>
        </p:txBody>
      </p:sp>
      <p:sp>
        <p:nvSpPr>
          <p:cNvPr id="3" name="Subtitle 2">
            <a:extLst>
              <a:ext uri="{FF2B5EF4-FFF2-40B4-BE49-F238E27FC236}">
                <a16:creationId xmlns:a16="http://schemas.microsoft.com/office/drawing/2014/main" id="{A0A46F75-185D-3240-94CA-53592AEA696F}"/>
              </a:ext>
            </a:extLst>
          </p:cNvPr>
          <p:cNvSpPr>
            <a:spLocks noGrp="1"/>
          </p:cNvSpPr>
          <p:nvPr>
            <p:ph type="subTitle" idx="1"/>
          </p:nvPr>
        </p:nvSpPr>
        <p:spPr>
          <a:xfrm>
            <a:off x="1524000" y="3602038"/>
            <a:ext cx="9144000" cy="1655762"/>
          </a:xfrm>
        </p:spPr>
        <p:txBody>
          <a:bodyPr/>
          <a:lstStyle>
            <a:lvl1pPr marL="0" indent="0" algn="ctr">
              <a:buNone/>
              <a:defRPr sz="2400" b="1" i="0">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en-US" dirty="0"/>
          </a:p>
        </p:txBody>
      </p:sp>
      <p:sp>
        <p:nvSpPr>
          <p:cNvPr id="4" name="Date Placeholder 3">
            <a:extLst>
              <a:ext uri="{FF2B5EF4-FFF2-40B4-BE49-F238E27FC236}">
                <a16:creationId xmlns:a16="http://schemas.microsoft.com/office/drawing/2014/main" id="{DCFB6B9F-950E-5546-AF67-32F9EC358493}"/>
              </a:ext>
            </a:extLst>
          </p:cNvPr>
          <p:cNvSpPr>
            <a:spLocks noGrp="1"/>
          </p:cNvSpPr>
          <p:nvPr>
            <p:ph type="dt" sz="half" idx="10"/>
          </p:nvPr>
        </p:nvSpPr>
        <p:spPr/>
        <p:txBody>
          <a:bodyPr/>
          <a:lstStyle>
            <a:lvl1pPr>
              <a:defRPr b="1" i="0">
                <a:latin typeface="Century Gothic" panose="020B0502020202020204" pitchFamily="34" charset="0"/>
              </a:defRPr>
            </a:lvl1pPr>
          </a:lstStyle>
          <a:p>
            <a:fld id="{98CD7B12-4488-2647-9C88-0B8F99AB2524}" type="datetimeFigureOut">
              <a:rPr lang="en-US" smtClean="0"/>
              <a:pPr/>
              <a:t>9/15/2021</a:t>
            </a:fld>
            <a:endParaRPr lang="en-US" dirty="0"/>
          </a:p>
        </p:txBody>
      </p:sp>
      <p:sp>
        <p:nvSpPr>
          <p:cNvPr id="5" name="Footer Placeholder 4">
            <a:extLst>
              <a:ext uri="{FF2B5EF4-FFF2-40B4-BE49-F238E27FC236}">
                <a16:creationId xmlns:a16="http://schemas.microsoft.com/office/drawing/2014/main" id="{4F5DC33B-3B69-AC48-B349-9918FDF3D084}"/>
              </a:ext>
            </a:extLst>
          </p:cNvPr>
          <p:cNvSpPr>
            <a:spLocks noGrp="1"/>
          </p:cNvSpPr>
          <p:nvPr>
            <p:ph type="ftr" sz="quarter" idx="11"/>
          </p:nvPr>
        </p:nvSpPr>
        <p:spPr/>
        <p:txBody>
          <a:bodyPr/>
          <a:lstStyle>
            <a:lvl1pPr>
              <a:defRPr b="1" i="0">
                <a:latin typeface="Century Gothic" panose="020B0502020202020204" pitchFamily="34" charset="0"/>
              </a:defRPr>
            </a:lvl1pPr>
          </a:lstStyle>
          <a:p>
            <a:endParaRPr lang="en-US" dirty="0"/>
          </a:p>
        </p:txBody>
      </p:sp>
      <p:sp>
        <p:nvSpPr>
          <p:cNvPr id="6" name="Slide Number Placeholder 5">
            <a:extLst>
              <a:ext uri="{FF2B5EF4-FFF2-40B4-BE49-F238E27FC236}">
                <a16:creationId xmlns:a16="http://schemas.microsoft.com/office/drawing/2014/main" id="{ECC9BA17-F8DE-3D48-A6F2-ACAC86709EC0}"/>
              </a:ext>
            </a:extLst>
          </p:cNvPr>
          <p:cNvSpPr>
            <a:spLocks noGrp="1"/>
          </p:cNvSpPr>
          <p:nvPr>
            <p:ph type="sldNum" sz="quarter" idx="12"/>
          </p:nvPr>
        </p:nvSpPr>
        <p:spPr/>
        <p:txBody>
          <a:bodyPr/>
          <a:lstStyle>
            <a:lvl1pPr>
              <a:defRPr b="1" i="0">
                <a:latin typeface="Century Gothic" panose="020B0502020202020204" pitchFamily="34" charset="0"/>
              </a:defRPr>
            </a:lvl1pPr>
          </a:lstStyle>
          <a:p>
            <a:fld id="{93AEF069-1642-A24E-999F-2E052DC6C58F}" type="slidenum">
              <a:rPr lang="en-US" smtClean="0"/>
              <a:pPr/>
              <a:t>‹nr.›</a:t>
            </a:fld>
            <a:endParaRPr lang="en-US" dirty="0"/>
          </a:p>
        </p:txBody>
      </p:sp>
    </p:spTree>
    <p:extLst>
      <p:ext uri="{BB962C8B-B14F-4D97-AF65-F5344CB8AC3E}">
        <p14:creationId xmlns:p14="http://schemas.microsoft.com/office/powerpoint/2010/main" val="10837649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Layout-1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D2BCB-EAA4-5F42-AA26-7E3C6D8D222F}"/>
              </a:ext>
            </a:extLst>
          </p:cNvPr>
          <p:cNvSpPr>
            <a:spLocks noGrp="1"/>
          </p:cNvSpPr>
          <p:nvPr>
            <p:ph type="title"/>
          </p:nvPr>
        </p:nvSpPr>
        <p:spPr>
          <a:xfrm>
            <a:off x="839788" y="365125"/>
            <a:ext cx="10515600" cy="1325563"/>
          </a:xfrm>
        </p:spPr>
        <p:txBody>
          <a:bodyPr/>
          <a:lstStyle>
            <a:lvl1pPr>
              <a:defRPr b="1" i="0">
                <a:latin typeface="Century Gothic" panose="020B0502020202020204" pitchFamily="34" charset="0"/>
              </a:defRPr>
            </a:lvl1pPr>
          </a:lstStyle>
          <a:p>
            <a:r>
              <a:rPr lang="da-DK"/>
              <a:t>Klik for at redigere titeltypografien i masteren</a:t>
            </a:r>
            <a:endParaRPr lang="en-US" dirty="0"/>
          </a:p>
        </p:txBody>
      </p:sp>
      <p:sp>
        <p:nvSpPr>
          <p:cNvPr id="3" name="Text Placeholder 2">
            <a:extLst>
              <a:ext uri="{FF2B5EF4-FFF2-40B4-BE49-F238E27FC236}">
                <a16:creationId xmlns:a16="http://schemas.microsoft.com/office/drawing/2014/main" id="{DAFCD9DE-1099-6D40-8F83-148C535EE5DD}"/>
              </a:ext>
            </a:extLst>
          </p:cNvPr>
          <p:cNvSpPr>
            <a:spLocks noGrp="1"/>
          </p:cNvSpPr>
          <p:nvPr>
            <p:ph type="body" idx="1"/>
          </p:nvPr>
        </p:nvSpPr>
        <p:spPr>
          <a:xfrm>
            <a:off x="839788" y="1681163"/>
            <a:ext cx="5157787" cy="823912"/>
          </a:xfrm>
        </p:spPr>
        <p:txBody>
          <a:bodyPr anchor="b"/>
          <a:lstStyle>
            <a:lvl1pPr marL="0" indent="0">
              <a:buNone/>
              <a:defRPr sz="2400" b="1" i="0">
                <a:latin typeface="Century Gothic" panose="020B0502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Content Placeholder 3">
            <a:extLst>
              <a:ext uri="{FF2B5EF4-FFF2-40B4-BE49-F238E27FC236}">
                <a16:creationId xmlns:a16="http://schemas.microsoft.com/office/drawing/2014/main" id="{BB853E36-5458-DE4F-BDDC-98BC44306208}"/>
              </a:ext>
            </a:extLst>
          </p:cNvPr>
          <p:cNvSpPr>
            <a:spLocks noGrp="1"/>
          </p:cNvSpPr>
          <p:nvPr>
            <p:ph sz="half" idx="2"/>
          </p:nvPr>
        </p:nvSpPr>
        <p:spPr>
          <a:xfrm>
            <a:off x="839788" y="2671761"/>
            <a:ext cx="5157787" cy="3517901"/>
          </a:xfrm>
        </p:spPr>
        <p:txBody>
          <a:bodyPr>
            <a:normAutofit/>
          </a:bodyPr>
          <a:lstStyle>
            <a:lvl1pPr marL="285750" indent="-285750">
              <a:buFont typeface="Arial" panose="020B0604020202020204" pitchFamily="34" charset="0"/>
              <a:buChar char="•"/>
              <a:defRPr sz="1400" b="0" i="0">
                <a:latin typeface="Century Gothic" panose="020B0502020202020204" pitchFamily="34" charset="0"/>
              </a:defRPr>
            </a:lvl1pPr>
            <a:lvl2pPr marL="742950" indent="-285750">
              <a:buFont typeface="Arial" panose="020B0604020202020204" pitchFamily="34" charset="0"/>
              <a:buChar char="•"/>
              <a:defRPr sz="1400" b="0" i="0">
                <a:latin typeface="Century Gothic" panose="020B0502020202020204" pitchFamily="34" charset="0"/>
              </a:defRPr>
            </a:lvl2pPr>
            <a:lvl3pPr marL="1200150" indent="-285750">
              <a:buFont typeface="Arial" panose="020B0604020202020204" pitchFamily="34" charset="0"/>
              <a:buChar char="•"/>
              <a:defRPr sz="1400" b="0" i="0">
                <a:latin typeface="Century Gothic" panose="020B0502020202020204" pitchFamily="34" charset="0"/>
              </a:defRPr>
            </a:lvl3pPr>
            <a:lvl4pPr marL="1657350" indent="-285750">
              <a:buFont typeface="Arial" panose="020B0604020202020204" pitchFamily="34" charset="0"/>
              <a:buChar char="•"/>
              <a:defRPr sz="1400" b="0" i="0">
                <a:latin typeface="Century Gothic" panose="020B0502020202020204" pitchFamily="34" charset="0"/>
              </a:defRPr>
            </a:lvl4pPr>
            <a:lvl5pPr marL="2114550" indent="-285750">
              <a:buFont typeface="Arial" panose="020B0604020202020204" pitchFamily="34" charset="0"/>
              <a:buChar char="•"/>
              <a:defRPr sz="1400" b="0" i="0">
                <a:latin typeface="Century Gothic" panose="020B0502020202020204" pitchFamily="34" charset="0"/>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5" name="Text Placeholder 4">
            <a:extLst>
              <a:ext uri="{FF2B5EF4-FFF2-40B4-BE49-F238E27FC236}">
                <a16:creationId xmlns:a16="http://schemas.microsoft.com/office/drawing/2014/main" id="{403AD8B7-CC79-8D42-BA2B-F47648CD75EE}"/>
              </a:ext>
            </a:extLst>
          </p:cNvPr>
          <p:cNvSpPr>
            <a:spLocks noGrp="1"/>
          </p:cNvSpPr>
          <p:nvPr>
            <p:ph type="body" sz="quarter" idx="3"/>
          </p:nvPr>
        </p:nvSpPr>
        <p:spPr>
          <a:xfrm>
            <a:off x="6172200" y="1681163"/>
            <a:ext cx="5183188" cy="823912"/>
          </a:xfrm>
        </p:spPr>
        <p:txBody>
          <a:bodyPr anchor="b"/>
          <a:lstStyle>
            <a:lvl1pPr marL="0" indent="0">
              <a:buNone/>
              <a:defRPr sz="2400" b="1" i="0">
                <a:latin typeface="Century Gothic" panose="020B0502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7" name="Date Placeholder 6">
            <a:extLst>
              <a:ext uri="{FF2B5EF4-FFF2-40B4-BE49-F238E27FC236}">
                <a16:creationId xmlns:a16="http://schemas.microsoft.com/office/drawing/2014/main" id="{2C178D20-CCE6-D242-BA51-2F125C4B0BB8}"/>
              </a:ext>
            </a:extLst>
          </p:cNvPr>
          <p:cNvSpPr>
            <a:spLocks noGrp="1"/>
          </p:cNvSpPr>
          <p:nvPr>
            <p:ph type="dt" sz="half" idx="10"/>
          </p:nvPr>
        </p:nvSpPr>
        <p:spPr/>
        <p:txBody>
          <a:bodyPr/>
          <a:lstStyle>
            <a:lvl1pPr>
              <a:defRPr b="1" i="0">
                <a:latin typeface="Century Gothic" panose="020B0502020202020204" pitchFamily="34" charset="0"/>
              </a:defRPr>
            </a:lvl1pPr>
          </a:lstStyle>
          <a:p>
            <a:fld id="{98CD7B12-4488-2647-9C88-0B8F99AB2524}" type="datetimeFigureOut">
              <a:rPr lang="en-US" smtClean="0"/>
              <a:pPr/>
              <a:t>9/15/2021</a:t>
            </a:fld>
            <a:endParaRPr lang="en-US" dirty="0"/>
          </a:p>
        </p:txBody>
      </p:sp>
      <p:sp>
        <p:nvSpPr>
          <p:cNvPr id="8" name="Footer Placeholder 7">
            <a:extLst>
              <a:ext uri="{FF2B5EF4-FFF2-40B4-BE49-F238E27FC236}">
                <a16:creationId xmlns:a16="http://schemas.microsoft.com/office/drawing/2014/main" id="{8CD52CF0-3B0B-F346-9DA4-D79E80E6CF37}"/>
              </a:ext>
            </a:extLst>
          </p:cNvPr>
          <p:cNvSpPr>
            <a:spLocks noGrp="1"/>
          </p:cNvSpPr>
          <p:nvPr>
            <p:ph type="ftr" sz="quarter" idx="11"/>
          </p:nvPr>
        </p:nvSpPr>
        <p:spPr/>
        <p:txBody>
          <a:bodyPr/>
          <a:lstStyle>
            <a:lvl1pPr>
              <a:defRPr b="1" i="0">
                <a:latin typeface="Century Gothic" panose="020B0502020202020204" pitchFamily="34" charset="0"/>
              </a:defRPr>
            </a:lvl1pPr>
          </a:lstStyle>
          <a:p>
            <a:endParaRPr lang="en-US" dirty="0"/>
          </a:p>
        </p:txBody>
      </p:sp>
      <p:sp>
        <p:nvSpPr>
          <p:cNvPr id="9" name="Slide Number Placeholder 8">
            <a:extLst>
              <a:ext uri="{FF2B5EF4-FFF2-40B4-BE49-F238E27FC236}">
                <a16:creationId xmlns:a16="http://schemas.microsoft.com/office/drawing/2014/main" id="{5ED36094-C5D3-4E4D-882B-D4D422354346}"/>
              </a:ext>
            </a:extLst>
          </p:cNvPr>
          <p:cNvSpPr>
            <a:spLocks noGrp="1"/>
          </p:cNvSpPr>
          <p:nvPr>
            <p:ph type="sldNum" sz="quarter" idx="12"/>
          </p:nvPr>
        </p:nvSpPr>
        <p:spPr/>
        <p:txBody>
          <a:bodyPr/>
          <a:lstStyle>
            <a:lvl1pPr>
              <a:defRPr b="1" i="0">
                <a:latin typeface="Century Gothic" panose="020B0502020202020204" pitchFamily="34" charset="0"/>
              </a:defRPr>
            </a:lvl1pPr>
          </a:lstStyle>
          <a:p>
            <a:fld id="{93AEF069-1642-A24E-999F-2E052DC6C58F}" type="slidenum">
              <a:rPr lang="en-US" smtClean="0"/>
              <a:pPr/>
              <a:t>‹nr.›</a:t>
            </a:fld>
            <a:endParaRPr lang="en-US" dirty="0"/>
          </a:p>
        </p:txBody>
      </p:sp>
      <p:sp>
        <p:nvSpPr>
          <p:cNvPr id="10" name="Content Placeholder 3">
            <a:extLst>
              <a:ext uri="{FF2B5EF4-FFF2-40B4-BE49-F238E27FC236}">
                <a16:creationId xmlns:a16="http://schemas.microsoft.com/office/drawing/2014/main" id="{217B2152-3EF0-4A08-B940-BAEF9ABC21FB}"/>
              </a:ext>
            </a:extLst>
          </p:cNvPr>
          <p:cNvSpPr>
            <a:spLocks noGrp="1"/>
          </p:cNvSpPr>
          <p:nvPr>
            <p:ph sz="half" idx="13"/>
          </p:nvPr>
        </p:nvSpPr>
        <p:spPr>
          <a:xfrm>
            <a:off x="6197601" y="2671760"/>
            <a:ext cx="5157787" cy="3517901"/>
          </a:xfrm>
        </p:spPr>
        <p:txBody>
          <a:bodyPr>
            <a:normAutofit/>
          </a:bodyPr>
          <a:lstStyle>
            <a:lvl1pPr marL="285750" indent="-285750">
              <a:buFont typeface="Arial" panose="020B0604020202020204" pitchFamily="34" charset="0"/>
              <a:buChar char="•"/>
              <a:defRPr sz="1400" b="0" i="0">
                <a:latin typeface="Century Gothic" panose="020B0502020202020204" pitchFamily="34" charset="0"/>
              </a:defRPr>
            </a:lvl1pPr>
            <a:lvl2pPr marL="742950" indent="-285750">
              <a:buFont typeface="Arial" panose="020B0604020202020204" pitchFamily="34" charset="0"/>
              <a:buChar char="•"/>
              <a:defRPr sz="1400" b="0" i="0">
                <a:latin typeface="Century Gothic" panose="020B0502020202020204" pitchFamily="34" charset="0"/>
              </a:defRPr>
            </a:lvl2pPr>
            <a:lvl3pPr marL="1200150" indent="-285750">
              <a:buFont typeface="Arial" panose="020B0604020202020204" pitchFamily="34" charset="0"/>
              <a:buChar char="•"/>
              <a:defRPr sz="1400" b="0" i="0">
                <a:latin typeface="Century Gothic" panose="020B0502020202020204" pitchFamily="34" charset="0"/>
              </a:defRPr>
            </a:lvl3pPr>
            <a:lvl4pPr marL="1657350" indent="-285750">
              <a:buFont typeface="Arial" panose="020B0604020202020204" pitchFamily="34" charset="0"/>
              <a:buChar char="•"/>
              <a:defRPr sz="1400" b="0" i="0">
                <a:latin typeface="Century Gothic" panose="020B0502020202020204" pitchFamily="34" charset="0"/>
              </a:defRPr>
            </a:lvl4pPr>
            <a:lvl5pPr marL="2114550" indent="-285750">
              <a:buFont typeface="Arial" panose="020B0604020202020204" pitchFamily="34" charset="0"/>
              <a:buChar char="•"/>
              <a:defRPr sz="1400" b="0" i="0">
                <a:latin typeface="Century Gothic" panose="020B0502020202020204" pitchFamily="34" charset="0"/>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Tree>
    <p:extLst>
      <p:ext uri="{BB962C8B-B14F-4D97-AF65-F5344CB8AC3E}">
        <p14:creationId xmlns:p14="http://schemas.microsoft.com/office/powerpoint/2010/main" val="24504445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ayout-1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EA379-FB50-7B4E-AF02-C52165ABE786}"/>
              </a:ext>
            </a:extLst>
          </p:cNvPr>
          <p:cNvSpPr>
            <a:spLocks noGrp="1"/>
          </p:cNvSpPr>
          <p:nvPr>
            <p:ph type="title"/>
          </p:nvPr>
        </p:nvSpPr>
        <p:spPr/>
        <p:txBody>
          <a:bodyPr/>
          <a:lstStyle>
            <a:lvl1pPr>
              <a:defRPr b="1" i="0">
                <a:latin typeface="Century Gothic" panose="020B0502020202020204" pitchFamily="34" charset="0"/>
              </a:defRPr>
            </a:lvl1pPr>
          </a:lstStyle>
          <a:p>
            <a:r>
              <a:rPr lang="da-DK"/>
              <a:t>Klik for at redigere titeltypografien i masteren</a:t>
            </a:r>
            <a:endParaRPr lang="en-US" dirty="0"/>
          </a:p>
        </p:txBody>
      </p:sp>
      <p:sp>
        <p:nvSpPr>
          <p:cNvPr id="3" name="Date Placeholder 2">
            <a:extLst>
              <a:ext uri="{FF2B5EF4-FFF2-40B4-BE49-F238E27FC236}">
                <a16:creationId xmlns:a16="http://schemas.microsoft.com/office/drawing/2014/main" id="{4E35C68F-6CBF-1B46-B232-4B3E7E72A24C}"/>
              </a:ext>
            </a:extLst>
          </p:cNvPr>
          <p:cNvSpPr>
            <a:spLocks noGrp="1"/>
          </p:cNvSpPr>
          <p:nvPr>
            <p:ph type="dt" sz="half" idx="10"/>
          </p:nvPr>
        </p:nvSpPr>
        <p:spPr/>
        <p:txBody>
          <a:bodyPr/>
          <a:lstStyle>
            <a:lvl1pPr>
              <a:defRPr b="1" i="0">
                <a:latin typeface="Century Gothic" panose="020B0502020202020204" pitchFamily="34" charset="0"/>
              </a:defRPr>
            </a:lvl1pPr>
          </a:lstStyle>
          <a:p>
            <a:fld id="{98CD7B12-4488-2647-9C88-0B8F99AB2524}" type="datetimeFigureOut">
              <a:rPr lang="en-US" smtClean="0"/>
              <a:pPr/>
              <a:t>9/15/2021</a:t>
            </a:fld>
            <a:endParaRPr lang="en-US" dirty="0"/>
          </a:p>
        </p:txBody>
      </p:sp>
      <p:sp>
        <p:nvSpPr>
          <p:cNvPr id="4" name="Footer Placeholder 3">
            <a:extLst>
              <a:ext uri="{FF2B5EF4-FFF2-40B4-BE49-F238E27FC236}">
                <a16:creationId xmlns:a16="http://schemas.microsoft.com/office/drawing/2014/main" id="{2B788E99-D7C2-244D-A712-2EDD9EC9977C}"/>
              </a:ext>
            </a:extLst>
          </p:cNvPr>
          <p:cNvSpPr>
            <a:spLocks noGrp="1"/>
          </p:cNvSpPr>
          <p:nvPr>
            <p:ph type="ftr" sz="quarter" idx="11"/>
          </p:nvPr>
        </p:nvSpPr>
        <p:spPr/>
        <p:txBody>
          <a:bodyPr/>
          <a:lstStyle>
            <a:lvl1pPr>
              <a:defRPr b="1" i="0">
                <a:latin typeface="Century Gothic" panose="020B0502020202020204" pitchFamily="34" charset="0"/>
              </a:defRPr>
            </a:lvl1pPr>
          </a:lstStyle>
          <a:p>
            <a:endParaRPr lang="en-US" dirty="0"/>
          </a:p>
        </p:txBody>
      </p:sp>
      <p:sp>
        <p:nvSpPr>
          <p:cNvPr id="5" name="Slide Number Placeholder 4">
            <a:extLst>
              <a:ext uri="{FF2B5EF4-FFF2-40B4-BE49-F238E27FC236}">
                <a16:creationId xmlns:a16="http://schemas.microsoft.com/office/drawing/2014/main" id="{E6758594-4E31-A541-B096-39D2B1BFF6B7}"/>
              </a:ext>
            </a:extLst>
          </p:cNvPr>
          <p:cNvSpPr>
            <a:spLocks noGrp="1"/>
          </p:cNvSpPr>
          <p:nvPr>
            <p:ph type="sldNum" sz="quarter" idx="12"/>
          </p:nvPr>
        </p:nvSpPr>
        <p:spPr/>
        <p:txBody>
          <a:bodyPr/>
          <a:lstStyle>
            <a:lvl1pPr>
              <a:defRPr b="1" i="0">
                <a:latin typeface="Century Gothic" panose="020B0502020202020204" pitchFamily="34" charset="0"/>
              </a:defRPr>
            </a:lvl1pPr>
          </a:lstStyle>
          <a:p>
            <a:fld id="{93AEF069-1642-A24E-999F-2E052DC6C58F}" type="slidenum">
              <a:rPr lang="en-US" smtClean="0"/>
              <a:pPr/>
              <a:t>‹nr.›</a:t>
            </a:fld>
            <a:endParaRPr lang="en-US" dirty="0"/>
          </a:p>
        </p:txBody>
      </p:sp>
      <p:sp>
        <p:nvSpPr>
          <p:cNvPr id="6" name="Text Placeholder 3">
            <a:extLst>
              <a:ext uri="{FF2B5EF4-FFF2-40B4-BE49-F238E27FC236}">
                <a16:creationId xmlns:a16="http://schemas.microsoft.com/office/drawing/2014/main" id="{E5F7A002-52A9-4BE7-B653-07D4546FF4B7}"/>
              </a:ext>
            </a:extLst>
          </p:cNvPr>
          <p:cNvSpPr>
            <a:spLocks noGrp="1"/>
          </p:cNvSpPr>
          <p:nvPr>
            <p:ph type="body" sz="half" idx="2"/>
          </p:nvPr>
        </p:nvSpPr>
        <p:spPr>
          <a:xfrm>
            <a:off x="839789" y="2225406"/>
            <a:ext cx="4591528" cy="3643581"/>
          </a:xfrm>
        </p:spPr>
        <p:txBody>
          <a:bodyPr>
            <a:normAutofit/>
          </a:bodyPr>
          <a:lstStyle>
            <a:lvl1pPr marL="285750" indent="-285750">
              <a:buFont typeface="Arial" panose="020B0604020202020204" pitchFamily="34" charset="0"/>
              <a:buChar char="•"/>
              <a:defRPr sz="1400" b="0" i="0">
                <a:latin typeface="Century Gothic" panose="020B0502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7" name="Text Placeholder 3">
            <a:extLst>
              <a:ext uri="{FF2B5EF4-FFF2-40B4-BE49-F238E27FC236}">
                <a16:creationId xmlns:a16="http://schemas.microsoft.com/office/drawing/2014/main" id="{82231698-1A12-4D7B-8435-3624B40E6974}"/>
              </a:ext>
            </a:extLst>
          </p:cNvPr>
          <p:cNvSpPr>
            <a:spLocks noGrp="1"/>
          </p:cNvSpPr>
          <p:nvPr>
            <p:ph type="body" sz="half" idx="13"/>
          </p:nvPr>
        </p:nvSpPr>
        <p:spPr>
          <a:xfrm>
            <a:off x="5857636" y="2225406"/>
            <a:ext cx="4591528" cy="3643581"/>
          </a:xfrm>
        </p:spPr>
        <p:txBody>
          <a:bodyPr>
            <a:normAutofit/>
          </a:bodyPr>
          <a:lstStyle>
            <a:lvl1pPr marL="285750" indent="-285750">
              <a:buFont typeface="Arial" panose="020B0604020202020204" pitchFamily="34" charset="0"/>
              <a:buChar char="•"/>
              <a:defRPr sz="1400" b="0" i="0">
                <a:latin typeface="Century Gothic" panose="020B0502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Tree>
    <p:extLst>
      <p:ext uri="{BB962C8B-B14F-4D97-AF65-F5344CB8AC3E}">
        <p14:creationId xmlns:p14="http://schemas.microsoft.com/office/powerpoint/2010/main" val="40973789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Mellem-slide-2">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C7731A2-A446-164A-AB9E-017E25567953}"/>
              </a:ext>
            </a:extLst>
          </p:cNvPr>
          <p:cNvSpPr/>
          <p:nvPr userDrawn="1"/>
        </p:nvSpPr>
        <p:spPr>
          <a:xfrm>
            <a:off x="-163680" y="0"/>
            <a:ext cx="1251470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0" dirty="0">
              <a:latin typeface="Century Gothic" panose="020B0502020202020204" pitchFamily="34" charset="0"/>
            </a:endParaRPr>
          </a:p>
        </p:txBody>
      </p:sp>
      <p:sp>
        <p:nvSpPr>
          <p:cNvPr id="15" name="Rectangle 4">
            <a:extLst>
              <a:ext uri="{FF2B5EF4-FFF2-40B4-BE49-F238E27FC236}">
                <a16:creationId xmlns:a16="http://schemas.microsoft.com/office/drawing/2014/main" id="{87278F0C-4354-4F59-978B-24A8DFBEA551}"/>
              </a:ext>
            </a:extLst>
          </p:cNvPr>
          <p:cNvSpPr/>
          <p:nvPr userDrawn="1"/>
        </p:nvSpPr>
        <p:spPr>
          <a:xfrm>
            <a:off x="65988" y="75414"/>
            <a:ext cx="12038028" cy="6702458"/>
          </a:xfrm>
          <a:prstGeom prst="rect">
            <a:avLst/>
          </a:prstGeom>
          <a:noFill/>
          <a:ln w="168275" cmpd="sng">
            <a:solidFill>
              <a:schemeClr val="tx1"/>
            </a:solidFill>
            <a:miter lim="800000"/>
            <a:extLst>
              <a:ext uri="{C807C97D-BFC1-408E-A445-0C87EB9F89A2}">
                <ask:lineSketchStyleProps xmlns:ask="http://schemas.microsoft.com/office/drawing/2018/sketchyshapes" sd="1219033472">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extrusionOk="0">
                        <a:moveTo>
                          <a:pt x="0" y="0"/>
                        </a:moveTo>
                        <a:cubicBezTo>
                          <a:pt x="4137690" y="118645"/>
                          <a:pt x="7294484" y="116012"/>
                          <a:pt x="12192000" y="0"/>
                        </a:cubicBezTo>
                        <a:cubicBezTo>
                          <a:pt x="12059118" y="1167935"/>
                          <a:pt x="12276951" y="5720177"/>
                          <a:pt x="12192000" y="6858000"/>
                        </a:cubicBezTo>
                        <a:cubicBezTo>
                          <a:pt x="10871685" y="6992600"/>
                          <a:pt x="5389075" y="6700804"/>
                          <a:pt x="0" y="6858000"/>
                        </a:cubicBezTo>
                        <a:cubicBezTo>
                          <a:pt x="-20187" y="5183322"/>
                          <a:pt x="-152480" y="857129"/>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Billede 4" descr="Et billede, der indeholder tekst, skilt&#10;&#10;Automatisk genereret beskrivelse">
            <a:extLst>
              <a:ext uri="{FF2B5EF4-FFF2-40B4-BE49-F238E27FC236}">
                <a16:creationId xmlns:a16="http://schemas.microsoft.com/office/drawing/2014/main" id="{BAA119E9-EA04-47CF-BB2D-03E6D9E8F985}"/>
              </a:ext>
            </a:extLst>
          </p:cNvPr>
          <p:cNvPicPr>
            <a:picLocks noChangeAspect="1"/>
          </p:cNvPicPr>
          <p:nvPr userDrawn="1"/>
        </p:nvPicPr>
        <p:blipFill>
          <a:blip r:embed="rId2"/>
          <a:stretch>
            <a:fillRect/>
          </a:stretch>
        </p:blipFill>
        <p:spPr>
          <a:xfrm>
            <a:off x="5008966" y="2888101"/>
            <a:ext cx="2156109" cy="1104608"/>
          </a:xfrm>
          <a:prstGeom prst="rect">
            <a:avLst/>
          </a:prstGeom>
        </p:spPr>
      </p:pic>
    </p:spTree>
    <p:extLst>
      <p:ext uri="{BB962C8B-B14F-4D97-AF65-F5344CB8AC3E}">
        <p14:creationId xmlns:p14="http://schemas.microsoft.com/office/powerpoint/2010/main" val="4284739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0" accel="50000" decel="50000" fill="hold" grpId="0" nodeType="withEffect">
                                  <p:stCondLst>
                                    <p:cond delay="0"/>
                                  </p:stCondLst>
                                  <p:childTnLst>
                                    <p:animScale>
                                      <p:cBhvr>
                                        <p:cTn id="6" dur="1000" fill="hold"/>
                                        <p:tgtEl>
                                          <p:spTgt spid="11"/>
                                        </p:tgtEl>
                                      </p:cBhvr>
                                      <p:by x="95000" y="9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Hero content slide, only text_Dark">
    <p:bg>
      <p:bgPr>
        <a:solidFill>
          <a:srgbClr val="FFFFFF"/>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BAA878B-AF5F-8E44-BD65-ACA2BBE4022B}"/>
              </a:ext>
            </a:extLst>
          </p:cNvPr>
          <p:cNvSpPr/>
          <p:nvPr userDrawn="1"/>
        </p:nvSpPr>
        <p:spPr>
          <a:xfrm>
            <a:off x="-163680" y="0"/>
            <a:ext cx="12514706" cy="6858000"/>
          </a:xfrm>
          <a:prstGeom prst="rect">
            <a:avLst/>
          </a:prstGeom>
          <a:solidFill>
            <a:srgbClr val="022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0" dirty="0">
              <a:solidFill>
                <a:schemeClr val="bg1"/>
              </a:solidFill>
              <a:latin typeface="Century Gothic" panose="020B0502020202020204" pitchFamily="34" charset="0"/>
            </a:endParaRPr>
          </a:p>
        </p:txBody>
      </p:sp>
      <p:pic>
        <p:nvPicPr>
          <p:cNvPr id="4" name="Billede 3" descr="Et billede, der indeholder tekst, clipart&#10;&#10;Automatisk genereret beskrivelse">
            <a:extLst>
              <a:ext uri="{FF2B5EF4-FFF2-40B4-BE49-F238E27FC236}">
                <a16:creationId xmlns:a16="http://schemas.microsoft.com/office/drawing/2014/main" id="{E2161A5A-2844-41D9-AF30-A76211825EB2}"/>
              </a:ext>
            </a:extLst>
          </p:cNvPr>
          <p:cNvPicPr>
            <a:picLocks noChangeAspect="1"/>
          </p:cNvPicPr>
          <p:nvPr userDrawn="1"/>
        </p:nvPicPr>
        <p:blipFill>
          <a:blip r:embed="rId2"/>
          <a:stretch>
            <a:fillRect/>
          </a:stretch>
        </p:blipFill>
        <p:spPr>
          <a:xfrm>
            <a:off x="5005414" y="2871621"/>
            <a:ext cx="2175922" cy="1114758"/>
          </a:xfrm>
          <a:prstGeom prst="rect">
            <a:avLst/>
          </a:prstGeom>
        </p:spPr>
      </p:pic>
    </p:spTree>
    <p:extLst>
      <p:ext uri="{BB962C8B-B14F-4D97-AF65-F5344CB8AC3E}">
        <p14:creationId xmlns:p14="http://schemas.microsoft.com/office/powerpoint/2010/main" val="306234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0" accel="50000" decel="50000" fill="hold" grpId="0" nodeType="withEffect">
                                  <p:stCondLst>
                                    <p:cond delay="0"/>
                                  </p:stCondLst>
                                  <p:childTnLst>
                                    <p:animScale>
                                      <p:cBhvr>
                                        <p:cTn id="6" dur="1000" fill="hold"/>
                                        <p:tgtEl>
                                          <p:spTgt spid="11"/>
                                        </p:tgtEl>
                                      </p:cBhvr>
                                      <p:by x="95000" y="9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2_Blåt-logo">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C2214C71-A8B2-164D-A24A-F120F9A4FFAA}"/>
              </a:ext>
            </a:extLst>
          </p:cNvPr>
          <p:cNvSpPr>
            <a:spLocks noGrp="1"/>
          </p:cNvSpPr>
          <p:nvPr>
            <p:ph type="title"/>
          </p:nvPr>
        </p:nvSpPr>
        <p:spPr>
          <a:xfrm>
            <a:off x="667199" y="2291737"/>
            <a:ext cx="9174386" cy="1478985"/>
          </a:xfrm>
        </p:spPr>
        <p:txBody>
          <a:bodyPr anchor="t">
            <a:noAutofit/>
          </a:bodyPr>
          <a:lstStyle>
            <a:lvl1pPr marL="0" algn="l" defTabSz="914400" rtl="0" eaLnBrk="1" latinLnBrk="0" hangingPunct="1">
              <a:lnSpc>
                <a:spcPct val="90000"/>
              </a:lnSpc>
              <a:defRPr lang="en-US" sz="4400" b="1" i="0" kern="1200" dirty="0">
                <a:solidFill>
                  <a:schemeClr val="tx1"/>
                </a:solidFill>
                <a:latin typeface="Century Gothic" panose="020B0502020202020204" pitchFamily="34" charset="0"/>
                <a:ea typeface="+mn-ea"/>
                <a:cs typeface="+mn-cs"/>
              </a:defRPr>
            </a:lvl1pPr>
          </a:lstStyle>
          <a:p>
            <a:r>
              <a:rPr lang="da-DK"/>
              <a:t>Klik for at redigere titeltypografien i masteren</a:t>
            </a:r>
            <a:endParaRPr lang="en-US" dirty="0"/>
          </a:p>
        </p:txBody>
      </p:sp>
      <p:sp>
        <p:nvSpPr>
          <p:cNvPr id="23" name="Text Placeholder 40">
            <a:extLst>
              <a:ext uri="{FF2B5EF4-FFF2-40B4-BE49-F238E27FC236}">
                <a16:creationId xmlns:a16="http://schemas.microsoft.com/office/drawing/2014/main" id="{D7C5A504-C516-4343-98F8-90D74D4D1152}"/>
              </a:ext>
            </a:extLst>
          </p:cNvPr>
          <p:cNvSpPr>
            <a:spLocks noGrp="1"/>
          </p:cNvSpPr>
          <p:nvPr>
            <p:ph type="body" sz="quarter" idx="19"/>
          </p:nvPr>
        </p:nvSpPr>
        <p:spPr>
          <a:xfrm>
            <a:off x="667198" y="3777456"/>
            <a:ext cx="5576887" cy="2133675"/>
          </a:xfrm>
        </p:spPr>
        <p:txBody>
          <a:bodyPr anchor="t">
            <a:normAutofit/>
          </a:bodyPr>
          <a:lstStyle>
            <a:lvl1pPr marL="0" indent="0" algn="l" defTabSz="914400" rtl="0" eaLnBrk="1" latinLnBrk="0" hangingPunct="1">
              <a:lnSpc>
                <a:spcPct val="100000"/>
              </a:lnSpc>
              <a:buNone/>
              <a:defRPr lang="en-GB" sz="1600" b="0" i="0" kern="1200" dirty="0">
                <a:solidFill>
                  <a:schemeClr val="tx1"/>
                </a:solidFill>
                <a:latin typeface="Century Gothic" panose="020B0502020202020204" pitchFamily="34" charset="0"/>
                <a:ea typeface="Verdana" panose="020B0604030504040204" pitchFamily="34" charset="0"/>
                <a:cs typeface="Century Gothic" panose="020B0502020202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da-DK"/>
              <a:t>Klik for at redigere teksttypografierne i masteren</a:t>
            </a:r>
          </a:p>
        </p:txBody>
      </p:sp>
      <p:sp>
        <p:nvSpPr>
          <p:cNvPr id="24" name="Text Placeholder 40">
            <a:extLst>
              <a:ext uri="{FF2B5EF4-FFF2-40B4-BE49-F238E27FC236}">
                <a16:creationId xmlns:a16="http://schemas.microsoft.com/office/drawing/2014/main" id="{F5586566-08AB-AA4B-9DDB-3BC6EC2E00D0}"/>
              </a:ext>
            </a:extLst>
          </p:cNvPr>
          <p:cNvSpPr>
            <a:spLocks noGrp="1"/>
          </p:cNvSpPr>
          <p:nvPr>
            <p:ph type="body" sz="quarter" idx="20"/>
          </p:nvPr>
        </p:nvSpPr>
        <p:spPr>
          <a:xfrm>
            <a:off x="667198" y="1714953"/>
            <a:ext cx="5576887" cy="570050"/>
          </a:xfrm>
        </p:spPr>
        <p:txBody>
          <a:bodyPr anchor="b">
            <a:normAutofit/>
          </a:bodyPr>
          <a:lstStyle>
            <a:lvl1pPr marL="0" indent="0" algn="l" defTabSz="914400" rtl="0" eaLnBrk="1" latinLnBrk="0" hangingPunct="1">
              <a:lnSpc>
                <a:spcPct val="100000"/>
              </a:lnSpc>
              <a:buNone/>
              <a:defRPr lang="en-GB" sz="1200" b="0" i="0" kern="1200" dirty="0">
                <a:solidFill>
                  <a:schemeClr val="tx1"/>
                </a:solidFill>
                <a:latin typeface="Century Gothic" panose="020B0502020202020204" pitchFamily="34" charset="0"/>
                <a:ea typeface="Verdana" panose="020B0604030504040204" pitchFamily="34" charset="0"/>
                <a:cs typeface="Century Gothic" panose="020B0502020202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da-DK"/>
              <a:t>Klik for at redigere teksttypografierne i masteren</a:t>
            </a:r>
          </a:p>
        </p:txBody>
      </p:sp>
      <p:sp>
        <p:nvSpPr>
          <p:cNvPr id="5" name="Rectangle 4">
            <a:extLst>
              <a:ext uri="{FF2B5EF4-FFF2-40B4-BE49-F238E27FC236}">
                <a16:creationId xmlns:a16="http://schemas.microsoft.com/office/drawing/2014/main" id="{9473F0E5-B015-D04E-9957-9B514092CC37}"/>
              </a:ext>
            </a:extLst>
          </p:cNvPr>
          <p:cNvSpPr/>
          <p:nvPr userDrawn="1"/>
        </p:nvSpPr>
        <p:spPr>
          <a:xfrm>
            <a:off x="65988" y="75414"/>
            <a:ext cx="12038028" cy="6702458"/>
          </a:xfrm>
          <a:prstGeom prst="rect">
            <a:avLst/>
          </a:prstGeom>
          <a:noFill/>
          <a:ln w="168275" cmpd="sng">
            <a:solidFill>
              <a:schemeClr val="tx1"/>
            </a:solidFill>
            <a:miter lim="800000"/>
            <a:extLst>
              <a:ext uri="{C807C97D-BFC1-408E-A445-0C87EB9F89A2}">
                <ask:lineSketchStyleProps xmlns:ask="http://schemas.microsoft.com/office/drawing/2018/sketchyshapes" sd="1219033472">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extrusionOk="0">
                        <a:moveTo>
                          <a:pt x="0" y="0"/>
                        </a:moveTo>
                        <a:cubicBezTo>
                          <a:pt x="4137690" y="118645"/>
                          <a:pt x="7294484" y="116012"/>
                          <a:pt x="12192000" y="0"/>
                        </a:cubicBezTo>
                        <a:cubicBezTo>
                          <a:pt x="12059118" y="1167935"/>
                          <a:pt x="12276951" y="5720177"/>
                          <a:pt x="12192000" y="6858000"/>
                        </a:cubicBezTo>
                        <a:cubicBezTo>
                          <a:pt x="10871685" y="6992600"/>
                          <a:pt x="5389075" y="6700804"/>
                          <a:pt x="0" y="6858000"/>
                        </a:cubicBezTo>
                        <a:cubicBezTo>
                          <a:pt x="-20187" y="5183322"/>
                          <a:pt x="-152480" y="857129"/>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32641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_Lill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4C8E871A-311E-3E42-BC68-6DF2F6E9520D}"/>
              </a:ext>
            </a:extLst>
          </p:cNvPr>
          <p:cNvSpPr/>
          <p:nvPr userDrawn="1"/>
        </p:nvSpPr>
        <p:spPr>
          <a:xfrm>
            <a:off x="152400" y="152400"/>
            <a:ext cx="5151002" cy="65151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Picture Placeholder 2">
            <a:extLst>
              <a:ext uri="{FF2B5EF4-FFF2-40B4-BE49-F238E27FC236}">
                <a16:creationId xmlns:a16="http://schemas.microsoft.com/office/drawing/2014/main" id="{0634DDC4-8614-E846-B09A-FE30D3D9D259}"/>
              </a:ext>
            </a:extLst>
          </p:cNvPr>
          <p:cNvSpPr>
            <a:spLocks noGrp="1"/>
          </p:cNvSpPr>
          <p:nvPr>
            <p:ph type="pic" sz="quarter" idx="21" hasCustomPrompt="1"/>
          </p:nvPr>
        </p:nvSpPr>
        <p:spPr>
          <a:xfrm>
            <a:off x="152400" y="152400"/>
            <a:ext cx="5151002" cy="6515100"/>
          </a:xfrm>
        </p:spPr>
        <p:txBody>
          <a:bodyPr>
            <a:normAutofit/>
          </a:bodyPr>
          <a:lstStyle>
            <a:lvl1pPr marL="0" indent="0">
              <a:buNone/>
              <a:defRPr sz="1100">
                <a:solidFill>
                  <a:schemeClr val="bg1"/>
                </a:solidFill>
              </a:defRPr>
            </a:lvl1pPr>
          </a:lstStyle>
          <a:p>
            <a:r>
              <a:rPr lang="en-US" dirty="0"/>
              <a:t>Insert image</a:t>
            </a:r>
          </a:p>
        </p:txBody>
      </p:sp>
      <p:sp>
        <p:nvSpPr>
          <p:cNvPr id="15" name="Text Placeholder 33">
            <a:extLst>
              <a:ext uri="{FF2B5EF4-FFF2-40B4-BE49-F238E27FC236}">
                <a16:creationId xmlns:a16="http://schemas.microsoft.com/office/drawing/2014/main" id="{FE099782-3302-C54F-A257-5A45E7EB74CB}"/>
              </a:ext>
            </a:extLst>
          </p:cNvPr>
          <p:cNvSpPr>
            <a:spLocks noGrp="1"/>
          </p:cNvSpPr>
          <p:nvPr>
            <p:ph type="body" sz="quarter" idx="18"/>
          </p:nvPr>
        </p:nvSpPr>
        <p:spPr>
          <a:xfrm>
            <a:off x="338512" y="4487756"/>
            <a:ext cx="3686175" cy="1074113"/>
          </a:xfrm>
        </p:spPr>
        <p:txBody>
          <a:bodyPr anchor="b">
            <a:noAutofit/>
          </a:bodyPr>
          <a:lstStyle>
            <a:lvl1pPr marL="0" indent="0" algn="l" defTabSz="914400" rtl="0" eaLnBrk="1" latinLnBrk="0" hangingPunct="1">
              <a:lnSpc>
                <a:spcPct val="100000"/>
              </a:lnSpc>
              <a:buNone/>
              <a:defRPr lang="en-US" sz="1400" b="1" i="0" kern="1200" smtClean="0">
                <a:solidFill>
                  <a:schemeClr val="bg1"/>
                </a:solidFill>
                <a:latin typeface="Century Gothic" panose="020B0502020202020204" pitchFamily="34" charset="0"/>
                <a:ea typeface="+mn-ea"/>
                <a:cs typeface="Arial" panose="020B0604020202020204" pitchFamily="34" charset="0"/>
              </a:defRPr>
            </a:lvl1pPr>
            <a:lvl2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1400" b="1" kern="1200">
                <a:solidFill>
                  <a:schemeClr val="bg1"/>
                </a:solidFill>
                <a:latin typeface="Arial" panose="020B0604020202020204" pitchFamily="34" charset="0"/>
                <a:ea typeface="+mn-ea"/>
                <a:cs typeface="Arial" panose="020B0604020202020204" pitchFamily="34" charset="0"/>
              </a:defRPr>
            </a:lvl5pPr>
          </a:lstStyle>
          <a:p>
            <a:pPr lvl="0"/>
            <a:r>
              <a:rPr lang="da-DK"/>
              <a:t>Klik for at redigere teksttypografierne i masteren</a:t>
            </a:r>
          </a:p>
        </p:txBody>
      </p:sp>
      <p:sp>
        <p:nvSpPr>
          <p:cNvPr id="16" name="Text Placeholder 35">
            <a:extLst>
              <a:ext uri="{FF2B5EF4-FFF2-40B4-BE49-F238E27FC236}">
                <a16:creationId xmlns:a16="http://schemas.microsoft.com/office/drawing/2014/main" id="{5278F2EF-1587-EB47-88DD-9C41F088773B}"/>
              </a:ext>
            </a:extLst>
          </p:cNvPr>
          <p:cNvSpPr>
            <a:spLocks noGrp="1"/>
          </p:cNvSpPr>
          <p:nvPr>
            <p:ph type="body" sz="quarter" idx="15"/>
          </p:nvPr>
        </p:nvSpPr>
        <p:spPr>
          <a:xfrm>
            <a:off x="338512" y="5561869"/>
            <a:ext cx="3686175" cy="400399"/>
          </a:xfrm>
        </p:spPr>
        <p:txBody>
          <a:bodyPr anchor="t">
            <a:noAutofit/>
          </a:bodyPr>
          <a:lstStyle>
            <a:lvl1pPr marL="0" indent="0" algn="l" defTabSz="914400" rtl="0" eaLnBrk="1" latinLnBrk="0" hangingPunct="1">
              <a:lnSpc>
                <a:spcPct val="100000"/>
              </a:lnSpc>
              <a:buNone/>
              <a:defRPr lang="en-US" sz="900" b="0" i="0" kern="1200" smtClean="0">
                <a:solidFill>
                  <a:schemeClr val="bg1"/>
                </a:solidFill>
                <a:latin typeface="Century Gothic" panose="020B0502020202020204" pitchFamily="34" charset="0"/>
                <a:ea typeface="+mn-ea"/>
                <a:cs typeface="+mn-cs"/>
              </a:defRPr>
            </a:lvl1pPr>
            <a:lvl2pPr marL="0" indent="0" algn="l" defTabSz="914400" rtl="0" eaLnBrk="1" latinLnBrk="0" hangingPunct="1">
              <a:buNone/>
              <a:defRPr lang="en-US" sz="900" kern="1200" dirty="0" smtClean="0">
                <a:solidFill>
                  <a:schemeClr val="bg1"/>
                </a:solidFill>
                <a:latin typeface="+mn-lt"/>
                <a:ea typeface="+mn-ea"/>
                <a:cs typeface="+mn-cs"/>
              </a:defRPr>
            </a:lvl2pPr>
            <a:lvl3pPr marL="0" indent="0" algn="l" defTabSz="914400" rtl="0" eaLnBrk="1" latinLnBrk="0" hangingPunct="1">
              <a:buNone/>
              <a:defRPr lang="en-US" sz="900" kern="1200" dirty="0" smtClean="0">
                <a:solidFill>
                  <a:schemeClr val="bg1"/>
                </a:solidFill>
                <a:latin typeface="+mn-lt"/>
                <a:ea typeface="+mn-ea"/>
                <a:cs typeface="+mn-cs"/>
              </a:defRPr>
            </a:lvl3pPr>
            <a:lvl4pPr marL="0" indent="0" algn="l" defTabSz="914400" rtl="0" eaLnBrk="1" latinLnBrk="0" hangingPunct="1">
              <a:buNone/>
              <a:defRPr lang="en-US" sz="900" kern="1200" dirty="0" smtClean="0">
                <a:solidFill>
                  <a:schemeClr val="bg1"/>
                </a:solidFill>
                <a:latin typeface="+mn-lt"/>
                <a:ea typeface="+mn-ea"/>
                <a:cs typeface="+mn-cs"/>
              </a:defRPr>
            </a:lvl4pPr>
            <a:lvl5pPr marL="0" indent="0" algn="l" defTabSz="914400" rtl="0" eaLnBrk="1" latinLnBrk="0" hangingPunct="1">
              <a:buNone/>
              <a:defRPr lang="en-US" sz="900" kern="1200" dirty="0">
                <a:solidFill>
                  <a:schemeClr val="bg1"/>
                </a:solidFill>
                <a:latin typeface="+mn-lt"/>
                <a:ea typeface="+mn-ea"/>
                <a:cs typeface="+mn-cs"/>
              </a:defRPr>
            </a:lvl5pPr>
          </a:lstStyle>
          <a:p>
            <a:pPr lvl="0"/>
            <a:r>
              <a:rPr lang="da-DK"/>
              <a:t>Klik for at redigere teksttypografierne i masteren</a:t>
            </a:r>
          </a:p>
        </p:txBody>
      </p:sp>
      <p:sp>
        <p:nvSpPr>
          <p:cNvPr id="17" name="Text Placeholder 40">
            <a:extLst>
              <a:ext uri="{FF2B5EF4-FFF2-40B4-BE49-F238E27FC236}">
                <a16:creationId xmlns:a16="http://schemas.microsoft.com/office/drawing/2014/main" id="{2AEADF11-6835-C542-AB2C-0D35BEFD2675}"/>
              </a:ext>
            </a:extLst>
          </p:cNvPr>
          <p:cNvSpPr>
            <a:spLocks noGrp="1"/>
          </p:cNvSpPr>
          <p:nvPr>
            <p:ph type="body" sz="quarter" idx="19"/>
          </p:nvPr>
        </p:nvSpPr>
        <p:spPr>
          <a:xfrm>
            <a:off x="338512" y="5869472"/>
            <a:ext cx="3686175" cy="570050"/>
          </a:xfrm>
        </p:spPr>
        <p:txBody>
          <a:bodyPr anchor="b">
            <a:normAutofit/>
          </a:bodyPr>
          <a:lstStyle>
            <a:lvl1pPr marL="0" indent="0">
              <a:lnSpc>
                <a:spcPct val="100000"/>
              </a:lnSpc>
              <a:buNone/>
              <a:defRPr sz="1400" b="0" i="0">
                <a:solidFill>
                  <a:schemeClr val="bg1"/>
                </a:solidFill>
                <a:latin typeface="Century Gothic" panose="020B0502020202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da-DK"/>
              <a:t>Klik for at redigere teksttypografierne i masteren</a:t>
            </a:r>
          </a:p>
        </p:txBody>
      </p:sp>
      <p:sp>
        <p:nvSpPr>
          <p:cNvPr id="7" name="Title 3">
            <a:extLst>
              <a:ext uri="{FF2B5EF4-FFF2-40B4-BE49-F238E27FC236}">
                <a16:creationId xmlns:a16="http://schemas.microsoft.com/office/drawing/2014/main" id="{9F4CD968-0FAC-CB43-80F2-96CAE171E665}"/>
              </a:ext>
            </a:extLst>
          </p:cNvPr>
          <p:cNvSpPr>
            <a:spLocks noGrp="1"/>
          </p:cNvSpPr>
          <p:nvPr>
            <p:ph type="title"/>
          </p:nvPr>
        </p:nvSpPr>
        <p:spPr>
          <a:xfrm>
            <a:off x="410490" y="833739"/>
            <a:ext cx="4606571" cy="584236"/>
          </a:xfrm>
        </p:spPr>
        <p:txBody>
          <a:bodyPr anchor="t">
            <a:noAutofit/>
          </a:bodyPr>
          <a:lstStyle>
            <a:lvl1pPr>
              <a:defRPr>
                <a:solidFill>
                  <a:schemeClr val="bg1"/>
                </a:solidFill>
              </a:defRPr>
            </a:lvl1pPr>
          </a:lstStyle>
          <a:p>
            <a:r>
              <a:rPr lang="da-DK">
                <a:solidFill>
                  <a:schemeClr val="bg1"/>
                </a:solidFill>
              </a:rPr>
              <a:t>Klik for at redigere titeltypografien i masteren</a:t>
            </a:r>
            <a:endParaRPr lang="en-US" dirty="0">
              <a:solidFill>
                <a:schemeClr val="bg1"/>
              </a:solidFill>
            </a:endParaRPr>
          </a:p>
        </p:txBody>
      </p:sp>
      <p:sp>
        <p:nvSpPr>
          <p:cNvPr id="8" name="Text Placeholder 3">
            <a:extLst>
              <a:ext uri="{FF2B5EF4-FFF2-40B4-BE49-F238E27FC236}">
                <a16:creationId xmlns:a16="http://schemas.microsoft.com/office/drawing/2014/main" id="{BA27BAE4-D881-4F29-9889-36710351D82F}"/>
              </a:ext>
            </a:extLst>
          </p:cNvPr>
          <p:cNvSpPr>
            <a:spLocks noGrp="1"/>
          </p:cNvSpPr>
          <p:nvPr>
            <p:ph type="body" sz="half" idx="2"/>
          </p:nvPr>
        </p:nvSpPr>
        <p:spPr>
          <a:xfrm>
            <a:off x="5750804" y="1299990"/>
            <a:ext cx="4719927" cy="4654723"/>
          </a:xfrm>
        </p:spPr>
        <p:txBody>
          <a:bodyPr>
            <a:normAutofit/>
          </a:bodyPr>
          <a:lstStyle>
            <a:lvl1pPr marL="285750" indent="-285750">
              <a:buFont typeface="Arial" panose="020B0604020202020204" pitchFamily="34" charset="0"/>
              <a:buChar char="•"/>
              <a:defRPr sz="1400" b="0" i="0">
                <a:latin typeface="Century Gothic" panose="020B0502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Tree>
    <p:extLst>
      <p:ext uri="{BB962C8B-B14F-4D97-AF65-F5344CB8AC3E}">
        <p14:creationId xmlns:p14="http://schemas.microsoft.com/office/powerpoint/2010/main" val="39847913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_Stor">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4C8E871A-311E-3E42-BC68-6DF2F6E9520D}"/>
              </a:ext>
            </a:extLst>
          </p:cNvPr>
          <p:cNvSpPr/>
          <p:nvPr userDrawn="1"/>
        </p:nvSpPr>
        <p:spPr>
          <a:xfrm>
            <a:off x="152400" y="152400"/>
            <a:ext cx="3108959" cy="65151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id="{8C0F65E4-6429-F74A-B008-D2E59C00E8EC}"/>
              </a:ext>
            </a:extLst>
          </p:cNvPr>
          <p:cNvSpPr>
            <a:spLocks noGrp="1"/>
          </p:cNvSpPr>
          <p:nvPr>
            <p:ph type="pic" sz="quarter" idx="21" hasCustomPrompt="1"/>
          </p:nvPr>
        </p:nvSpPr>
        <p:spPr>
          <a:xfrm>
            <a:off x="152400" y="152400"/>
            <a:ext cx="3108959" cy="6515099"/>
          </a:xfrm>
        </p:spPr>
        <p:txBody>
          <a:bodyPr>
            <a:normAutofit/>
          </a:bodyPr>
          <a:lstStyle>
            <a:lvl1pPr marL="0" indent="0">
              <a:buNone/>
              <a:defRPr sz="1100">
                <a:solidFill>
                  <a:schemeClr val="bg1"/>
                </a:solidFill>
              </a:defRPr>
            </a:lvl1pPr>
          </a:lstStyle>
          <a:p>
            <a:r>
              <a:rPr lang="en-US" dirty="0"/>
              <a:t>Insert image</a:t>
            </a:r>
          </a:p>
        </p:txBody>
      </p:sp>
      <p:sp>
        <p:nvSpPr>
          <p:cNvPr id="15" name="Text Placeholder 33">
            <a:extLst>
              <a:ext uri="{FF2B5EF4-FFF2-40B4-BE49-F238E27FC236}">
                <a16:creationId xmlns:a16="http://schemas.microsoft.com/office/drawing/2014/main" id="{FE099782-3302-C54F-A257-5A45E7EB74CB}"/>
              </a:ext>
            </a:extLst>
          </p:cNvPr>
          <p:cNvSpPr>
            <a:spLocks noGrp="1"/>
          </p:cNvSpPr>
          <p:nvPr>
            <p:ph type="body" sz="quarter" idx="18"/>
          </p:nvPr>
        </p:nvSpPr>
        <p:spPr>
          <a:xfrm>
            <a:off x="338512" y="4572997"/>
            <a:ext cx="2744553" cy="1074113"/>
          </a:xfrm>
        </p:spPr>
        <p:txBody>
          <a:bodyPr anchor="b">
            <a:noAutofit/>
          </a:bodyPr>
          <a:lstStyle>
            <a:lvl1pPr marL="0" indent="0" algn="l" defTabSz="914400" rtl="0" eaLnBrk="1" latinLnBrk="0" hangingPunct="1">
              <a:lnSpc>
                <a:spcPct val="100000"/>
              </a:lnSpc>
              <a:buNone/>
              <a:defRPr lang="en-US" sz="1400" b="1" i="0" kern="1200" smtClean="0">
                <a:solidFill>
                  <a:schemeClr val="bg1"/>
                </a:solidFill>
                <a:latin typeface="Century Gothic" panose="020B0502020202020204" pitchFamily="34" charset="0"/>
                <a:ea typeface="+mn-ea"/>
                <a:cs typeface="Arial" panose="020B0604020202020204" pitchFamily="34" charset="0"/>
              </a:defRPr>
            </a:lvl1pPr>
            <a:lvl2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1400" b="1" kern="1200">
                <a:solidFill>
                  <a:schemeClr val="bg1"/>
                </a:solidFill>
                <a:latin typeface="Arial" panose="020B0604020202020204" pitchFamily="34" charset="0"/>
                <a:ea typeface="+mn-ea"/>
                <a:cs typeface="Arial" panose="020B0604020202020204" pitchFamily="34" charset="0"/>
              </a:defRPr>
            </a:lvl5pPr>
          </a:lstStyle>
          <a:p>
            <a:pPr lvl="0"/>
            <a:r>
              <a:rPr lang="da-DK"/>
              <a:t>Klik for at redigere teksttypografierne i masteren</a:t>
            </a:r>
          </a:p>
        </p:txBody>
      </p:sp>
      <p:sp>
        <p:nvSpPr>
          <p:cNvPr id="16" name="Text Placeholder 35">
            <a:extLst>
              <a:ext uri="{FF2B5EF4-FFF2-40B4-BE49-F238E27FC236}">
                <a16:creationId xmlns:a16="http://schemas.microsoft.com/office/drawing/2014/main" id="{5278F2EF-1587-EB47-88DD-9C41F088773B}"/>
              </a:ext>
            </a:extLst>
          </p:cNvPr>
          <p:cNvSpPr>
            <a:spLocks noGrp="1"/>
          </p:cNvSpPr>
          <p:nvPr>
            <p:ph type="body" sz="quarter" idx="15"/>
          </p:nvPr>
        </p:nvSpPr>
        <p:spPr>
          <a:xfrm>
            <a:off x="338512" y="5647110"/>
            <a:ext cx="2744553" cy="400399"/>
          </a:xfrm>
        </p:spPr>
        <p:txBody>
          <a:bodyPr anchor="t">
            <a:noAutofit/>
          </a:bodyPr>
          <a:lstStyle>
            <a:lvl1pPr marL="0" indent="0" algn="l" defTabSz="914400" rtl="0" eaLnBrk="1" latinLnBrk="0" hangingPunct="1">
              <a:lnSpc>
                <a:spcPct val="100000"/>
              </a:lnSpc>
              <a:buNone/>
              <a:defRPr lang="en-US" sz="900" b="0" i="0" kern="1200" smtClean="0">
                <a:solidFill>
                  <a:schemeClr val="bg1"/>
                </a:solidFill>
                <a:latin typeface="Century Gothic" panose="020B0502020202020204" pitchFamily="34" charset="0"/>
                <a:ea typeface="+mn-ea"/>
                <a:cs typeface="+mn-cs"/>
              </a:defRPr>
            </a:lvl1pPr>
            <a:lvl2pPr marL="0" indent="0" algn="l" defTabSz="914400" rtl="0" eaLnBrk="1" latinLnBrk="0" hangingPunct="1">
              <a:buNone/>
              <a:defRPr lang="en-US" sz="900" kern="1200" dirty="0" smtClean="0">
                <a:solidFill>
                  <a:schemeClr val="bg1"/>
                </a:solidFill>
                <a:latin typeface="+mn-lt"/>
                <a:ea typeface="+mn-ea"/>
                <a:cs typeface="+mn-cs"/>
              </a:defRPr>
            </a:lvl2pPr>
            <a:lvl3pPr marL="0" indent="0" algn="l" defTabSz="914400" rtl="0" eaLnBrk="1" latinLnBrk="0" hangingPunct="1">
              <a:buNone/>
              <a:defRPr lang="en-US" sz="900" kern="1200" dirty="0" smtClean="0">
                <a:solidFill>
                  <a:schemeClr val="bg1"/>
                </a:solidFill>
                <a:latin typeface="+mn-lt"/>
                <a:ea typeface="+mn-ea"/>
                <a:cs typeface="+mn-cs"/>
              </a:defRPr>
            </a:lvl3pPr>
            <a:lvl4pPr marL="0" indent="0" algn="l" defTabSz="914400" rtl="0" eaLnBrk="1" latinLnBrk="0" hangingPunct="1">
              <a:buNone/>
              <a:defRPr lang="en-US" sz="900" kern="1200" dirty="0" smtClean="0">
                <a:solidFill>
                  <a:schemeClr val="bg1"/>
                </a:solidFill>
                <a:latin typeface="+mn-lt"/>
                <a:ea typeface="+mn-ea"/>
                <a:cs typeface="+mn-cs"/>
              </a:defRPr>
            </a:lvl4pPr>
            <a:lvl5pPr marL="0" indent="0" algn="l" defTabSz="914400" rtl="0" eaLnBrk="1" latinLnBrk="0" hangingPunct="1">
              <a:buNone/>
              <a:defRPr lang="en-US" sz="900" kern="1200" dirty="0">
                <a:solidFill>
                  <a:schemeClr val="bg1"/>
                </a:solidFill>
                <a:latin typeface="+mn-lt"/>
                <a:ea typeface="+mn-ea"/>
                <a:cs typeface="+mn-cs"/>
              </a:defRPr>
            </a:lvl5pPr>
          </a:lstStyle>
          <a:p>
            <a:pPr lvl="0"/>
            <a:r>
              <a:rPr lang="da-DK"/>
              <a:t>Klik for at redigere teksttypografierne i masteren</a:t>
            </a:r>
          </a:p>
        </p:txBody>
      </p:sp>
      <p:sp>
        <p:nvSpPr>
          <p:cNvPr id="17" name="Text Placeholder 40">
            <a:extLst>
              <a:ext uri="{FF2B5EF4-FFF2-40B4-BE49-F238E27FC236}">
                <a16:creationId xmlns:a16="http://schemas.microsoft.com/office/drawing/2014/main" id="{2AEADF11-6835-C542-AB2C-0D35BEFD2675}"/>
              </a:ext>
            </a:extLst>
          </p:cNvPr>
          <p:cNvSpPr>
            <a:spLocks noGrp="1"/>
          </p:cNvSpPr>
          <p:nvPr>
            <p:ph type="body" sz="quarter" idx="19"/>
          </p:nvPr>
        </p:nvSpPr>
        <p:spPr>
          <a:xfrm>
            <a:off x="338512" y="5954713"/>
            <a:ext cx="2744553" cy="570050"/>
          </a:xfrm>
        </p:spPr>
        <p:txBody>
          <a:bodyPr anchor="b">
            <a:normAutofit/>
          </a:bodyPr>
          <a:lstStyle>
            <a:lvl1pPr marL="0" indent="0">
              <a:lnSpc>
                <a:spcPct val="100000"/>
              </a:lnSpc>
              <a:buNone/>
              <a:defRPr sz="1000" b="0" i="0">
                <a:solidFill>
                  <a:schemeClr val="bg1"/>
                </a:solidFill>
                <a:latin typeface="Century Gothic" panose="020B0502020202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da-DK"/>
              <a:t>Klik for at redigere teksttypografierne i masteren</a:t>
            </a:r>
          </a:p>
        </p:txBody>
      </p:sp>
      <p:sp>
        <p:nvSpPr>
          <p:cNvPr id="7" name="Title 3">
            <a:extLst>
              <a:ext uri="{FF2B5EF4-FFF2-40B4-BE49-F238E27FC236}">
                <a16:creationId xmlns:a16="http://schemas.microsoft.com/office/drawing/2014/main" id="{9F4CD968-0FAC-CB43-80F2-96CAE171E665}"/>
              </a:ext>
            </a:extLst>
          </p:cNvPr>
          <p:cNvSpPr>
            <a:spLocks noGrp="1"/>
          </p:cNvSpPr>
          <p:nvPr>
            <p:ph type="title"/>
          </p:nvPr>
        </p:nvSpPr>
        <p:spPr>
          <a:xfrm>
            <a:off x="410491" y="395503"/>
            <a:ext cx="2672574" cy="584236"/>
          </a:xfrm>
        </p:spPr>
        <p:txBody>
          <a:bodyPr anchor="t">
            <a:noAutofit/>
          </a:bodyPr>
          <a:lstStyle>
            <a:lvl1pPr>
              <a:defRPr>
                <a:solidFill>
                  <a:schemeClr val="bg1"/>
                </a:solidFill>
              </a:defRPr>
            </a:lvl1pPr>
          </a:lstStyle>
          <a:p>
            <a:r>
              <a:rPr lang="da-DK">
                <a:solidFill>
                  <a:schemeClr val="bg1"/>
                </a:solidFill>
              </a:rPr>
              <a:t>Klik for at redigere titeltypografien i masteren</a:t>
            </a:r>
            <a:endParaRPr lang="en-US" dirty="0">
              <a:solidFill>
                <a:schemeClr val="bg1"/>
              </a:solidFill>
            </a:endParaRPr>
          </a:p>
        </p:txBody>
      </p:sp>
      <p:sp>
        <p:nvSpPr>
          <p:cNvPr id="8" name="Text Placeholder 3">
            <a:extLst>
              <a:ext uri="{FF2B5EF4-FFF2-40B4-BE49-F238E27FC236}">
                <a16:creationId xmlns:a16="http://schemas.microsoft.com/office/drawing/2014/main" id="{5C389C02-1CBC-4309-B0C9-CB47B456934B}"/>
              </a:ext>
            </a:extLst>
          </p:cNvPr>
          <p:cNvSpPr>
            <a:spLocks noGrp="1"/>
          </p:cNvSpPr>
          <p:nvPr>
            <p:ph type="body" sz="half" idx="2"/>
          </p:nvPr>
        </p:nvSpPr>
        <p:spPr>
          <a:xfrm>
            <a:off x="3653795" y="1299990"/>
            <a:ext cx="6861004" cy="4654723"/>
          </a:xfrm>
        </p:spPr>
        <p:txBody>
          <a:bodyPr>
            <a:normAutofit/>
          </a:bodyPr>
          <a:lstStyle>
            <a:lvl1pPr marL="285750" indent="-285750">
              <a:buFont typeface="Arial" panose="020B0604020202020204" pitchFamily="34" charset="0"/>
              <a:buChar char="•"/>
              <a:defRPr sz="1400" b="0" i="0">
                <a:latin typeface="Century Gothic" panose="020B0502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Tree>
    <p:extLst>
      <p:ext uri="{BB962C8B-B14F-4D97-AF65-F5344CB8AC3E}">
        <p14:creationId xmlns:p14="http://schemas.microsoft.com/office/powerpoint/2010/main" val="24914818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dholdsfortegnels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4C8E871A-311E-3E42-BC68-6DF2F6E9520D}"/>
              </a:ext>
            </a:extLst>
          </p:cNvPr>
          <p:cNvSpPr/>
          <p:nvPr userDrawn="1"/>
        </p:nvSpPr>
        <p:spPr>
          <a:xfrm>
            <a:off x="152400" y="152400"/>
            <a:ext cx="3108959" cy="65151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id="{8C0F65E4-6429-F74A-B008-D2E59C00E8EC}"/>
              </a:ext>
            </a:extLst>
          </p:cNvPr>
          <p:cNvSpPr>
            <a:spLocks noGrp="1"/>
          </p:cNvSpPr>
          <p:nvPr>
            <p:ph type="pic" sz="quarter" idx="21" hasCustomPrompt="1"/>
          </p:nvPr>
        </p:nvSpPr>
        <p:spPr>
          <a:xfrm>
            <a:off x="152400" y="152400"/>
            <a:ext cx="3108959" cy="6515099"/>
          </a:xfrm>
        </p:spPr>
        <p:txBody>
          <a:bodyPr>
            <a:normAutofit/>
          </a:bodyPr>
          <a:lstStyle>
            <a:lvl1pPr marL="0" indent="0">
              <a:buNone/>
              <a:defRPr sz="1100">
                <a:solidFill>
                  <a:schemeClr val="bg1"/>
                </a:solidFill>
              </a:defRPr>
            </a:lvl1pPr>
          </a:lstStyle>
          <a:p>
            <a:r>
              <a:rPr lang="en-US" dirty="0"/>
              <a:t>Insert image</a:t>
            </a:r>
          </a:p>
        </p:txBody>
      </p:sp>
      <p:sp>
        <p:nvSpPr>
          <p:cNvPr id="15" name="Text Placeholder 33">
            <a:extLst>
              <a:ext uri="{FF2B5EF4-FFF2-40B4-BE49-F238E27FC236}">
                <a16:creationId xmlns:a16="http://schemas.microsoft.com/office/drawing/2014/main" id="{FE099782-3302-C54F-A257-5A45E7EB74CB}"/>
              </a:ext>
            </a:extLst>
          </p:cNvPr>
          <p:cNvSpPr>
            <a:spLocks noGrp="1"/>
          </p:cNvSpPr>
          <p:nvPr>
            <p:ph type="body" sz="quarter" idx="18"/>
          </p:nvPr>
        </p:nvSpPr>
        <p:spPr>
          <a:xfrm>
            <a:off x="338512" y="2174247"/>
            <a:ext cx="2744553" cy="1074113"/>
          </a:xfrm>
        </p:spPr>
        <p:txBody>
          <a:bodyPr anchor="b">
            <a:noAutofit/>
          </a:bodyPr>
          <a:lstStyle>
            <a:lvl1pPr marL="0" indent="0" algn="l" defTabSz="914400" rtl="0" eaLnBrk="1" latinLnBrk="0" hangingPunct="1">
              <a:lnSpc>
                <a:spcPct val="100000"/>
              </a:lnSpc>
              <a:buNone/>
              <a:defRPr lang="en-US" sz="1600" b="1" i="0" kern="1200" smtClean="0">
                <a:solidFill>
                  <a:schemeClr val="bg1"/>
                </a:solidFill>
                <a:latin typeface="Century Gothic" panose="020B0502020202020204" pitchFamily="34" charset="0"/>
                <a:ea typeface="+mn-ea"/>
                <a:cs typeface="Arial" panose="020B0604020202020204" pitchFamily="34" charset="0"/>
              </a:defRPr>
            </a:lvl1pPr>
            <a:lvl2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1400" b="1" kern="1200">
                <a:solidFill>
                  <a:schemeClr val="bg1"/>
                </a:solidFill>
                <a:latin typeface="Arial" panose="020B0604020202020204" pitchFamily="34" charset="0"/>
                <a:ea typeface="+mn-ea"/>
                <a:cs typeface="Arial" panose="020B0604020202020204" pitchFamily="34" charset="0"/>
              </a:defRPr>
            </a:lvl5pPr>
          </a:lstStyle>
          <a:p>
            <a:pPr lvl="0"/>
            <a:r>
              <a:rPr lang="da-DK"/>
              <a:t>Klik for at redigere teksttypografierne i masteren</a:t>
            </a:r>
          </a:p>
        </p:txBody>
      </p:sp>
      <p:sp>
        <p:nvSpPr>
          <p:cNvPr id="16" name="Text Placeholder 35">
            <a:extLst>
              <a:ext uri="{FF2B5EF4-FFF2-40B4-BE49-F238E27FC236}">
                <a16:creationId xmlns:a16="http://schemas.microsoft.com/office/drawing/2014/main" id="{5278F2EF-1587-EB47-88DD-9C41F088773B}"/>
              </a:ext>
            </a:extLst>
          </p:cNvPr>
          <p:cNvSpPr>
            <a:spLocks noGrp="1"/>
          </p:cNvSpPr>
          <p:nvPr>
            <p:ph type="body" sz="quarter" idx="15"/>
          </p:nvPr>
        </p:nvSpPr>
        <p:spPr>
          <a:xfrm>
            <a:off x="338512" y="3248360"/>
            <a:ext cx="2744553" cy="2701610"/>
          </a:xfrm>
        </p:spPr>
        <p:txBody>
          <a:bodyPr anchor="t">
            <a:noAutofit/>
          </a:bodyPr>
          <a:lstStyle>
            <a:lvl1pPr marL="0" indent="0" algn="l" defTabSz="914400" rtl="0" eaLnBrk="1" latinLnBrk="0" hangingPunct="1">
              <a:lnSpc>
                <a:spcPct val="100000"/>
              </a:lnSpc>
              <a:buNone/>
              <a:defRPr lang="en-US" sz="1000" b="0" i="0" kern="1200" smtClean="0">
                <a:solidFill>
                  <a:schemeClr val="bg1"/>
                </a:solidFill>
                <a:latin typeface="Century Gothic" panose="020B0502020202020204" pitchFamily="34" charset="0"/>
                <a:ea typeface="+mn-ea"/>
                <a:cs typeface="+mn-cs"/>
              </a:defRPr>
            </a:lvl1pPr>
            <a:lvl2pPr marL="0" indent="0" algn="l" defTabSz="914400" rtl="0" eaLnBrk="1" latinLnBrk="0" hangingPunct="1">
              <a:buNone/>
              <a:defRPr lang="en-US" sz="900" kern="1200" dirty="0" smtClean="0">
                <a:solidFill>
                  <a:schemeClr val="bg1"/>
                </a:solidFill>
                <a:latin typeface="+mn-lt"/>
                <a:ea typeface="+mn-ea"/>
                <a:cs typeface="+mn-cs"/>
              </a:defRPr>
            </a:lvl2pPr>
            <a:lvl3pPr marL="0" indent="0" algn="l" defTabSz="914400" rtl="0" eaLnBrk="1" latinLnBrk="0" hangingPunct="1">
              <a:buNone/>
              <a:defRPr lang="en-US" sz="900" kern="1200" dirty="0" smtClean="0">
                <a:solidFill>
                  <a:schemeClr val="bg1"/>
                </a:solidFill>
                <a:latin typeface="+mn-lt"/>
                <a:ea typeface="+mn-ea"/>
                <a:cs typeface="+mn-cs"/>
              </a:defRPr>
            </a:lvl3pPr>
            <a:lvl4pPr marL="0" indent="0" algn="l" defTabSz="914400" rtl="0" eaLnBrk="1" latinLnBrk="0" hangingPunct="1">
              <a:buNone/>
              <a:defRPr lang="en-US" sz="900" kern="1200" dirty="0" smtClean="0">
                <a:solidFill>
                  <a:schemeClr val="bg1"/>
                </a:solidFill>
                <a:latin typeface="+mn-lt"/>
                <a:ea typeface="+mn-ea"/>
                <a:cs typeface="+mn-cs"/>
              </a:defRPr>
            </a:lvl4pPr>
            <a:lvl5pPr marL="0" indent="0" algn="l" defTabSz="914400" rtl="0" eaLnBrk="1" latinLnBrk="0" hangingPunct="1">
              <a:buNone/>
              <a:defRPr lang="en-US" sz="900" kern="1200" dirty="0">
                <a:solidFill>
                  <a:schemeClr val="bg1"/>
                </a:solidFill>
                <a:latin typeface="+mn-lt"/>
                <a:ea typeface="+mn-ea"/>
                <a:cs typeface="+mn-cs"/>
              </a:defRPr>
            </a:lvl5pPr>
          </a:lstStyle>
          <a:p>
            <a:pPr lvl="0"/>
            <a:r>
              <a:rPr lang="da-DK"/>
              <a:t>Klik for at redigere teksttypografierne i masteren</a:t>
            </a:r>
          </a:p>
        </p:txBody>
      </p:sp>
      <p:sp>
        <p:nvSpPr>
          <p:cNvPr id="17" name="Text Placeholder 40">
            <a:extLst>
              <a:ext uri="{FF2B5EF4-FFF2-40B4-BE49-F238E27FC236}">
                <a16:creationId xmlns:a16="http://schemas.microsoft.com/office/drawing/2014/main" id="{2AEADF11-6835-C542-AB2C-0D35BEFD2675}"/>
              </a:ext>
            </a:extLst>
          </p:cNvPr>
          <p:cNvSpPr>
            <a:spLocks noGrp="1"/>
          </p:cNvSpPr>
          <p:nvPr>
            <p:ph type="body" sz="quarter" idx="19"/>
          </p:nvPr>
        </p:nvSpPr>
        <p:spPr>
          <a:xfrm>
            <a:off x="338512" y="5954713"/>
            <a:ext cx="2744553" cy="570050"/>
          </a:xfrm>
        </p:spPr>
        <p:txBody>
          <a:bodyPr anchor="b">
            <a:normAutofit/>
          </a:bodyPr>
          <a:lstStyle>
            <a:lvl1pPr marL="0" indent="0">
              <a:lnSpc>
                <a:spcPct val="100000"/>
              </a:lnSpc>
              <a:buNone/>
              <a:defRPr sz="1000" b="0" i="0">
                <a:solidFill>
                  <a:schemeClr val="bg1"/>
                </a:solidFill>
                <a:latin typeface="Century Gothic" panose="020B0502020202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da-DK"/>
              <a:t>Klik for at redigere teksttypografierne i masteren</a:t>
            </a:r>
          </a:p>
        </p:txBody>
      </p:sp>
      <p:sp>
        <p:nvSpPr>
          <p:cNvPr id="7" name="Title 3">
            <a:extLst>
              <a:ext uri="{FF2B5EF4-FFF2-40B4-BE49-F238E27FC236}">
                <a16:creationId xmlns:a16="http://schemas.microsoft.com/office/drawing/2014/main" id="{9F4CD968-0FAC-CB43-80F2-96CAE171E665}"/>
              </a:ext>
            </a:extLst>
          </p:cNvPr>
          <p:cNvSpPr>
            <a:spLocks noGrp="1"/>
          </p:cNvSpPr>
          <p:nvPr>
            <p:ph type="title"/>
          </p:nvPr>
        </p:nvSpPr>
        <p:spPr>
          <a:xfrm>
            <a:off x="410491" y="579088"/>
            <a:ext cx="2672574" cy="584236"/>
          </a:xfrm>
        </p:spPr>
        <p:txBody>
          <a:bodyPr anchor="t">
            <a:noAutofit/>
          </a:bodyPr>
          <a:lstStyle>
            <a:lvl1pPr>
              <a:defRPr>
                <a:solidFill>
                  <a:schemeClr val="bg1"/>
                </a:solidFill>
              </a:defRPr>
            </a:lvl1pPr>
          </a:lstStyle>
          <a:p>
            <a:r>
              <a:rPr lang="da-DK">
                <a:solidFill>
                  <a:schemeClr val="bg1"/>
                </a:solidFill>
              </a:rPr>
              <a:t>Klik for at redigere titeltypografien i masteren</a:t>
            </a:r>
            <a:endParaRPr lang="en-US" dirty="0">
              <a:solidFill>
                <a:schemeClr val="bg1"/>
              </a:solidFill>
            </a:endParaRPr>
          </a:p>
        </p:txBody>
      </p:sp>
      <p:sp>
        <p:nvSpPr>
          <p:cNvPr id="8" name="Text Placeholder 3">
            <a:extLst>
              <a:ext uri="{FF2B5EF4-FFF2-40B4-BE49-F238E27FC236}">
                <a16:creationId xmlns:a16="http://schemas.microsoft.com/office/drawing/2014/main" id="{30EB8169-2836-4BC5-A5B3-7D749B88C608}"/>
              </a:ext>
            </a:extLst>
          </p:cNvPr>
          <p:cNvSpPr>
            <a:spLocks noGrp="1"/>
          </p:cNvSpPr>
          <p:nvPr>
            <p:ph type="body" sz="half" idx="2"/>
          </p:nvPr>
        </p:nvSpPr>
        <p:spPr>
          <a:xfrm>
            <a:off x="3653795" y="1299990"/>
            <a:ext cx="6861004" cy="4654723"/>
          </a:xfrm>
        </p:spPr>
        <p:txBody>
          <a:bodyPr>
            <a:normAutofit/>
          </a:bodyPr>
          <a:lstStyle>
            <a:lvl1pPr marL="285750" indent="-285750">
              <a:buFont typeface="Arial" panose="020B0604020202020204" pitchFamily="34" charset="0"/>
              <a:buChar char="•"/>
              <a:defRPr sz="1400" b="0" i="0">
                <a:latin typeface="Century Gothic" panose="020B0502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Tree>
    <p:extLst>
      <p:ext uri="{BB962C8B-B14F-4D97-AF65-F5344CB8AC3E}">
        <p14:creationId xmlns:p14="http://schemas.microsoft.com/office/powerpoint/2010/main" val="26703901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ontakt_1 pers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C7731A2-A446-164A-AB9E-017E25567953}"/>
              </a:ext>
            </a:extLst>
          </p:cNvPr>
          <p:cNvSpPr/>
          <p:nvPr userDrawn="1"/>
        </p:nvSpPr>
        <p:spPr>
          <a:xfrm>
            <a:off x="-163680" y="0"/>
            <a:ext cx="12514706" cy="6858000"/>
          </a:xfrm>
          <a:prstGeom prst="rect">
            <a:avLst/>
          </a:prstGeom>
          <a:solidFill>
            <a:srgbClr val="022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0" dirty="0">
              <a:solidFill>
                <a:schemeClr val="bg1"/>
              </a:solidFill>
              <a:latin typeface="Century Gothic" panose="020B0502020202020204" pitchFamily="34" charset="0"/>
            </a:endParaRPr>
          </a:p>
        </p:txBody>
      </p:sp>
      <p:sp>
        <p:nvSpPr>
          <p:cNvPr id="39" name="Picture Placeholder 38">
            <a:extLst>
              <a:ext uri="{FF2B5EF4-FFF2-40B4-BE49-F238E27FC236}">
                <a16:creationId xmlns:a16="http://schemas.microsoft.com/office/drawing/2014/main" id="{EDF4DAD7-A34B-664F-BB0A-F2584DEAE3C7}"/>
              </a:ext>
            </a:extLst>
          </p:cNvPr>
          <p:cNvSpPr>
            <a:spLocks noGrp="1"/>
          </p:cNvSpPr>
          <p:nvPr>
            <p:ph type="pic" sz="quarter" idx="16" hasCustomPrompt="1"/>
          </p:nvPr>
        </p:nvSpPr>
        <p:spPr>
          <a:xfrm>
            <a:off x="-163680" y="0"/>
            <a:ext cx="12514706" cy="6858001"/>
          </a:xfrm>
        </p:spPr>
        <p:txBody>
          <a:bodyPr>
            <a:normAutofit/>
          </a:bodyPr>
          <a:lstStyle>
            <a:lvl1pPr marL="0" indent="0" algn="r">
              <a:buNone/>
              <a:defRPr sz="1200" b="1" i="0">
                <a:solidFill>
                  <a:schemeClr val="bg1"/>
                </a:solidFill>
                <a:latin typeface="Century Gothic" panose="020B0502020202020204" pitchFamily="34" charset="0"/>
              </a:defRPr>
            </a:lvl1pPr>
          </a:lstStyle>
          <a:p>
            <a:r>
              <a:rPr lang="en-GB" dirty="0"/>
              <a:t>Insert image</a:t>
            </a:r>
            <a:endParaRPr lang="en-US" dirty="0"/>
          </a:p>
        </p:txBody>
      </p:sp>
      <p:sp>
        <p:nvSpPr>
          <p:cNvPr id="41" name="Text Placeholder 40">
            <a:extLst>
              <a:ext uri="{FF2B5EF4-FFF2-40B4-BE49-F238E27FC236}">
                <a16:creationId xmlns:a16="http://schemas.microsoft.com/office/drawing/2014/main" id="{947B551C-5875-2440-9AB8-E9D8B8CD5BA4}"/>
              </a:ext>
            </a:extLst>
          </p:cNvPr>
          <p:cNvSpPr>
            <a:spLocks noGrp="1"/>
          </p:cNvSpPr>
          <p:nvPr>
            <p:ph type="body" sz="quarter" idx="17"/>
          </p:nvPr>
        </p:nvSpPr>
        <p:spPr>
          <a:xfrm>
            <a:off x="6356164" y="5949970"/>
            <a:ext cx="5576887" cy="570050"/>
          </a:xfrm>
        </p:spPr>
        <p:txBody>
          <a:bodyPr anchor="b">
            <a:normAutofit/>
          </a:bodyPr>
          <a:lstStyle>
            <a:lvl1pPr marL="0" indent="0" algn="r" defTabSz="914400" rtl="0" eaLnBrk="1" latinLnBrk="0" hangingPunct="1">
              <a:buNone/>
              <a:defRPr lang="en-GB" sz="1800" b="0" i="0" kern="1200" dirty="0">
                <a:solidFill>
                  <a:schemeClr val="bg1"/>
                </a:solidFill>
                <a:latin typeface="Century Gothic" panose="020B0502020202020204" pitchFamily="34" charset="0"/>
                <a:ea typeface="Verdana" panose="020B0604030504040204" pitchFamily="34" charset="0"/>
                <a:cs typeface="Century Gothic" panose="020B0502020202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da-DK"/>
              <a:t>Klik for at redigere teksttypografierne i masteren</a:t>
            </a:r>
          </a:p>
        </p:txBody>
      </p:sp>
      <p:sp>
        <p:nvSpPr>
          <p:cNvPr id="15" name="Title 14">
            <a:extLst>
              <a:ext uri="{FF2B5EF4-FFF2-40B4-BE49-F238E27FC236}">
                <a16:creationId xmlns:a16="http://schemas.microsoft.com/office/drawing/2014/main" id="{C2214C71-A8B2-164D-A24A-F120F9A4FFAA}"/>
              </a:ext>
            </a:extLst>
          </p:cNvPr>
          <p:cNvSpPr>
            <a:spLocks noGrp="1"/>
          </p:cNvSpPr>
          <p:nvPr>
            <p:ph type="title"/>
          </p:nvPr>
        </p:nvSpPr>
        <p:spPr>
          <a:xfrm>
            <a:off x="479333" y="1580222"/>
            <a:ext cx="11594539" cy="1330103"/>
          </a:xfrm>
        </p:spPr>
        <p:txBody>
          <a:bodyPr anchor="b">
            <a:noAutofit/>
          </a:bodyPr>
          <a:lstStyle>
            <a:lvl1pPr marL="0" algn="l" defTabSz="914400" rtl="0" eaLnBrk="1" latinLnBrk="0" hangingPunct="1">
              <a:lnSpc>
                <a:spcPts val="7000"/>
              </a:lnSpc>
              <a:defRPr lang="en-US" sz="6000" b="1" i="0" kern="1200" dirty="0">
                <a:solidFill>
                  <a:schemeClr val="bg1"/>
                </a:solidFill>
                <a:latin typeface="Century Gothic" panose="020B0502020202020204" pitchFamily="34" charset="0"/>
                <a:ea typeface="+mn-ea"/>
                <a:cs typeface="+mn-cs"/>
              </a:defRPr>
            </a:lvl1pPr>
          </a:lstStyle>
          <a:p>
            <a:r>
              <a:rPr lang="da-DK"/>
              <a:t>Klik for at redigere titeltypografien i masteren</a:t>
            </a:r>
            <a:endParaRPr lang="en-US" dirty="0"/>
          </a:p>
        </p:txBody>
      </p:sp>
      <p:sp>
        <p:nvSpPr>
          <p:cNvPr id="36" name="Text Placeholder 35">
            <a:extLst>
              <a:ext uri="{FF2B5EF4-FFF2-40B4-BE49-F238E27FC236}">
                <a16:creationId xmlns:a16="http://schemas.microsoft.com/office/drawing/2014/main" id="{AB931718-E1A7-C743-AC86-41F63AC294CC}"/>
              </a:ext>
            </a:extLst>
          </p:cNvPr>
          <p:cNvSpPr>
            <a:spLocks noGrp="1"/>
          </p:cNvSpPr>
          <p:nvPr>
            <p:ph type="body" sz="quarter" idx="15"/>
          </p:nvPr>
        </p:nvSpPr>
        <p:spPr>
          <a:xfrm>
            <a:off x="492119" y="5647110"/>
            <a:ext cx="3686175" cy="400399"/>
          </a:xfrm>
        </p:spPr>
        <p:txBody>
          <a:bodyPr anchor="t">
            <a:noAutofit/>
          </a:bodyPr>
          <a:lstStyle>
            <a:lvl1pPr marL="0" indent="0" algn="l" defTabSz="914400" rtl="0" eaLnBrk="1" latinLnBrk="0" hangingPunct="1">
              <a:lnSpc>
                <a:spcPct val="100000"/>
              </a:lnSpc>
              <a:buNone/>
              <a:defRPr lang="en-US" sz="1050" b="0" i="0" kern="1200" smtClean="0">
                <a:solidFill>
                  <a:schemeClr val="bg1"/>
                </a:solidFill>
                <a:latin typeface="Century Gothic" panose="020B0502020202020204" pitchFamily="34" charset="0"/>
                <a:ea typeface="+mn-ea"/>
                <a:cs typeface="+mn-cs"/>
              </a:defRPr>
            </a:lvl1pPr>
            <a:lvl2pPr marL="0" indent="0" algn="l" defTabSz="914400" rtl="0" eaLnBrk="1" latinLnBrk="0" hangingPunct="1">
              <a:buNone/>
              <a:defRPr lang="en-US" sz="900" kern="1200" dirty="0" smtClean="0">
                <a:solidFill>
                  <a:schemeClr val="bg1"/>
                </a:solidFill>
                <a:latin typeface="+mn-lt"/>
                <a:ea typeface="+mn-ea"/>
                <a:cs typeface="+mn-cs"/>
              </a:defRPr>
            </a:lvl2pPr>
            <a:lvl3pPr marL="0" indent="0" algn="l" defTabSz="914400" rtl="0" eaLnBrk="1" latinLnBrk="0" hangingPunct="1">
              <a:buNone/>
              <a:defRPr lang="en-US" sz="900" kern="1200" dirty="0" smtClean="0">
                <a:solidFill>
                  <a:schemeClr val="bg1"/>
                </a:solidFill>
                <a:latin typeface="+mn-lt"/>
                <a:ea typeface="+mn-ea"/>
                <a:cs typeface="+mn-cs"/>
              </a:defRPr>
            </a:lvl3pPr>
            <a:lvl4pPr marL="0" indent="0" algn="l" defTabSz="914400" rtl="0" eaLnBrk="1" latinLnBrk="0" hangingPunct="1">
              <a:buNone/>
              <a:defRPr lang="en-US" sz="900" kern="1200" dirty="0" smtClean="0">
                <a:solidFill>
                  <a:schemeClr val="bg1"/>
                </a:solidFill>
                <a:latin typeface="+mn-lt"/>
                <a:ea typeface="+mn-ea"/>
                <a:cs typeface="+mn-cs"/>
              </a:defRPr>
            </a:lvl4pPr>
            <a:lvl5pPr marL="0" indent="0" algn="l" defTabSz="914400" rtl="0" eaLnBrk="1" latinLnBrk="0" hangingPunct="1">
              <a:buNone/>
              <a:defRPr lang="en-US" sz="900" kern="1200" dirty="0">
                <a:solidFill>
                  <a:schemeClr val="bg1"/>
                </a:solidFill>
                <a:latin typeface="+mn-lt"/>
                <a:ea typeface="+mn-ea"/>
                <a:cs typeface="+mn-cs"/>
              </a:defRPr>
            </a:lvl5pPr>
          </a:lstStyle>
          <a:p>
            <a:pPr lvl="0"/>
            <a:r>
              <a:rPr lang="da-DK"/>
              <a:t>Klik for at redigere teksttypografierne i masteren</a:t>
            </a:r>
          </a:p>
        </p:txBody>
      </p:sp>
      <p:sp>
        <p:nvSpPr>
          <p:cNvPr id="42" name="Text Placeholder 40">
            <a:extLst>
              <a:ext uri="{FF2B5EF4-FFF2-40B4-BE49-F238E27FC236}">
                <a16:creationId xmlns:a16="http://schemas.microsoft.com/office/drawing/2014/main" id="{8714B28C-B514-404C-B399-F335AA12C033}"/>
              </a:ext>
            </a:extLst>
          </p:cNvPr>
          <p:cNvSpPr>
            <a:spLocks noGrp="1"/>
          </p:cNvSpPr>
          <p:nvPr>
            <p:ph type="body" sz="quarter" idx="18"/>
          </p:nvPr>
        </p:nvSpPr>
        <p:spPr>
          <a:xfrm>
            <a:off x="479333" y="5954713"/>
            <a:ext cx="5436066" cy="570050"/>
          </a:xfrm>
        </p:spPr>
        <p:txBody>
          <a:bodyPr anchor="b">
            <a:normAutofit/>
          </a:bodyPr>
          <a:lstStyle>
            <a:lvl1pPr marL="0" indent="0">
              <a:buNone/>
              <a:defRPr sz="800" b="0" i="0">
                <a:solidFill>
                  <a:schemeClr val="bg1"/>
                </a:solidFill>
                <a:latin typeface="Century Gothic" panose="020B0502020202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da-DK"/>
              <a:t>Klik for at redigere teksttypografierne i masteren</a:t>
            </a:r>
          </a:p>
        </p:txBody>
      </p:sp>
      <p:sp>
        <p:nvSpPr>
          <p:cNvPr id="23" name="Text Placeholder 40">
            <a:extLst>
              <a:ext uri="{FF2B5EF4-FFF2-40B4-BE49-F238E27FC236}">
                <a16:creationId xmlns:a16="http://schemas.microsoft.com/office/drawing/2014/main" id="{D7C5A504-C516-4343-98F8-90D74D4D1152}"/>
              </a:ext>
            </a:extLst>
          </p:cNvPr>
          <p:cNvSpPr>
            <a:spLocks noGrp="1"/>
          </p:cNvSpPr>
          <p:nvPr>
            <p:ph type="body" sz="quarter" idx="19" hasCustomPrompt="1"/>
          </p:nvPr>
        </p:nvSpPr>
        <p:spPr>
          <a:xfrm>
            <a:off x="479333" y="3655235"/>
            <a:ext cx="5576887" cy="1291081"/>
          </a:xfrm>
        </p:spPr>
        <p:txBody>
          <a:bodyPr anchor="t">
            <a:normAutofit/>
          </a:bodyPr>
          <a:lstStyle>
            <a:lvl1pPr marL="0" indent="0" algn="l" defTabSz="914400" rtl="0" eaLnBrk="1" latinLnBrk="0" hangingPunct="1">
              <a:lnSpc>
                <a:spcPct val="100000"/>
              </a:lnSpc>
              <a:buNone/>
              <a:defRPr lang="en-GB" sz="2000" b="0" i="0" kern="1200" dirty="0">
                <a:solidFill>
                  <a:schemeClr val="bg1"/>
                </a:solidFill>
                <a:latin typeface="Century Gothic" panose="020B0502020202020204" pitchFamily="34" charset="0"/>
                <a:ea typeface="Verdana" panose="020B0604030504040204" pitchFamily="34" charset="0"/>
                <a:cs typeface="Century Gothic" panose="020B0502020202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GB" dirty="0"/>
              <a:t>Contact details</a:t>
            </a:r>
          </a:p>
        </p:txBody>
      </p:sp>
      <p:sp>
        <p:nvSpPr>
          <p:cNvPr id="24" name="Text Placeholder 40">
            <a:extLst>
              <a:ext uri="{FF2B5EF4-FFF2-40B4-BE49-F238E27FC236}">
                <a16:creationId xmlns:a16="http://schemas.microsoft.com/office/drawing/2014/main" id="{F5586566-08AB-AA4B-9DDB-3BC6EC2E00D0}"/>
              </a:ext>
            </a:extLst>
          </p:cNvPr>
          <p:cNvSpPr>
            <a:spLocks noGrp="1"/>
          </p:cNvSpPr>
          <p:nvPr>
            <p:ph type="body" sz="quarter" idx="20" hasCustomPrompt="1"/>
          </p:nvPr>
        </p:nvSpPr>
        <p:spPr>
          <a:xfrm>
            <a:off x="479333" y="3041069"/>
            <a:ext cx="5576887" cy="570050"/>
          </a:xfrm>
        </p:spPr>
        <p:txBody>
          <a:bodyPr anchor="b">
            <a:normAutofit/>
          </a:bodyPr>
          <a:lstStyle>
            <a:lvl1pPr marL="0" indent="0" algn="l" defTabSz="914400" rtl="0" eaLnBrk="1" latinLnBrk="0" hangingPunct="1">
              <a:lnSpc>
                <a:spcPct val="100000"/>
              </a:lnSpc>
              <a:buNone/>
              <a:defRPr lang="en-GB" sz="2000" b="0" i="0" kern="1200" dirty="0">
                <a:solidFill>
                  <a:schemeClr val="bg1"/>
                </a:solidFill>
                <a:latin typeface="Century Gothic" panose="020B0502020202020204" pitchFamily="34" charset="0"/>
                <a:ea typeface="Verdana" panose="020B0604030504040204" pitchFamily="34" charset="0"/>
                <a:cs typeface="Century Gothic" panose="020B0502020202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GB" dirty="0"/>
              <a:t>Full name</a:t>
            </a:r>
          </a:p>
        </p:txBody>
      </p:sp>
      <p:pic>
        <p:nvPicPr>
          <p:cNvPr id="12" name="Billede 11" descr="Et billede, der indeholder tegning&#10;&#10;Automatisk genereret beskrivelse">
            <a:extLst>
              <a:ext uri="{FF2B5EF4-FFF2-40B4-BE49-F238E27FC236}">
                <a16:creationId xmlns:a16="http://schemas.microsoft.com/office/drawing/2014/main" id="{EFB59B1F-DDA6-42F1-8C85-001548649FF7}"/>
              </a:ext>
            </a:extLst>
          </p:cNvPr>
          <p:cNvPicPr>
            <a:picLocks noChangeAspect="1"/>
          </p:cNvPicPr>
          <p:nvPr userDrawn="1"/>
        </p:nvPicPr>
        <p:blipFill>
          <a:blip r:embed="rId2"/>
          <a:stretch>
            <a:fillRect/>
          </a:stretch>
        </p:blipFill>
        <p:spPr>
          <a:xfrm>
            <a:off x="10853354" y="365125"/>
            <a:ext cx="928155" cy="475508"/>
          </a:xfrm>
          <a:prstGeom prst="rect">
            <a:avLst/>
          </a:prstGeom>
        </p:spPr>
      </p:pic>
    </p:spTree>
    <p:extLst>
      <p:ext uri="{BB962C8B-B14F-4D97-AF65-F5344CB8AC3E}">
        <p14:creationId xmlns:p14="http://schemas.microsoft.com/office/powerpoint/2010/main" val="3597395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0" accel="50000" decel="50000" fill="hold" grpId="0" nodeType="withEffect">
                                  <p:stCondLst>
                                    <p:cond delay="0"/>
                                  </p:stCondLst>
                                  <p:childTnLst>
                                    <p:animScale>
                                      <p:cBhvr>
                                        <p:cTn id="6" dur="1000" fill="hold"/>
                                        <p:tgtEl>
                                          <p:spTgt spid="11"/>
                                        </p:tgtEl>
                                      </p:cBhvr>
                                      <p:by x="95000" y="95000"/>
                                    </p:animScale>
                                  </p:childTnLst>
                                </p:cTn>
                              </p:par>
                              <p:par>
                                <p:cTn id="7" presetID="6" presetClass="emph" presetSubtype="0" accel="50000" decel="50000" fill="hold" grpId="0" nodeType="withEffect">
                                  <p:stCondLst>
                                    <p:cond delay="0"/>
                                  </p:stCondLst>
                                  <p:childTnLst>
                                    <p:animScale>
                                      <p:cBhvr>
                                        <p:cTn id="8" dur="1000" fill="hold"/>
                                        <p:tgtEl>
                                          <p:spTgt spid="39"/>
                                        </p:tgtEl>
                                      </p:cBhvr>
                                      <p:by x="95000" y="95000"/>
                                    </p:animScale>
                                  </p:childTnLst>
                                </p:cTn>
                              </p:par>
                              <p:par>
                                <p:cTn id="9" presetID="10" presetClass="entr" presetSubtype="0" fill="hold" grpId="0" nodeType="withEffect">
                                  <p:stCondLst>
                                    <p:cond delay="0"/>
                                  </p:stCondLst>
                                  <p:childTnLst>
                                    <p:set>
                                      <p:cBhvr>
                                        <p:cTn id="10" dur="1" fill="hold">
                                          <p:stCondLst>
                                            <p:cond delay="0"/>
                                          </p:stCondLst>
                                        </p:cTn>
                                        <p:tgtEl>
                                          <p:spTgt spid="23">
                                            <p:txEl>
                                              <p:pRg st="0" end="0"/>
                                            </p:txEl>
                                          </p:spTgt>
                                        </p:tgtEl>
                                        <p:attrNameLst>
                                          <p:attrName>style.visibility</p:attrName>
                                        </p:attrNameLst>
                                      </p:cBhvr>
                                      <p:to>
                                        <p:strVal val="visible"/>
                                      </p:to>
                                    </p:set>
                                    <p:animEffect transition="in" filter="fade">
                                      <p:cBhvr>
                                        <p:cTn id="11" dur="1000"/>
                                        <p:tgtEl>
                                          <p:spTgt spid="23">
                                            <p:txEl>
                                              <p:pRg st="0" end="0"/>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4">
                                            <p:txEl>
                                              <p:pRg st="0" end="0"/>
                                            </p:txEl>
                                          </p:spTgt>
                                        </p:tgtEl>
                                        <p:attrNameLst>
                                          <p:attrName>style.visibility</p:attrName>
                                        </p:attrNameLst>
                                      </p:cBhvr>
                                      <p:to>
                                        <p:strVal val="visible"/>
                                      </p:to>
                                    </p:set>
                                    <p:animEffect transition="in" filter="fade">
                                      <p:cBhvr>
                                        <p:cTn id="14" dur="1000"/>
                                        <p:tgtEl>
                                          <p:spTgt spid="24">
                                            <p:txEl>
                                              <p:pRg st="0" end="0"/>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9" grpId="0"/>
      <p:bldP spid="15" grpId="0"/>
      <p:bldP spid="23" grpId="0" build="p">
        <p:tmplLst>
          <p:tmpl lvl="1">
            <p:tnLst>
              <p:par>
                <p:cTn presetID="10" presetClass="entr" presetSubtype="0" fill="hold" nodeType="with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1000"/>
                        <p:tgtEl>
                          <p:spTgt spid="23"/>
                        </p:tgtEl>
                      </p:cBhvr>
                    </p:animEffect>
                  </p:childTnLst>
                </p:cTn>
              </p:par>
            </p:tnLst>
          </p:tmpl>
        </p:tmplLst>
      </p:bldP>
      <p:bldP spid="24" grpId="0" build="p">
        <p:tmplLst>
          <p:tmpl lvl="1">
            <p:tnLst>
              <p:par>
                <p:cTn presetID="10" presetClass="entr" presetSubtype="0" fill="hold" nodeType="with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fade">
                      <p:cBhvr>
                        <p:cTn dur="1000"/>
                        <p:tgtEl>
                          <p:spTgt spid="24"/>
                        </p:tgtEl>
                      </p:cBhvr>
                    </p:animEffect>
                  </p:childTnLst>
                </p:cTn>
              </p:par>
            </p:tnLst>
          </p:tmpl>
        </p:tmplLst>
      </p:bldP>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ontakt_6 personer">
    <p:spTree>
      <p:nvGrpSpPr>
        <p:cNvPr id="1" name=""/>
        <p:cNvGrpSpPr/>
        <p:nvPr/>
      </p:nvGrpSpPr>
      <p:grpSpPr>
        <a:xfrm>
          <a:off x="0" y="0"/>
          <a:ext cx="0" cy="0"/>
          <a:chOff x="0" y="0"/>
          <a:chExt cx="0" cy="0"/>
        </a:xfrm>
      </p:grpSpPr>
      <p:sp>
        <p:nvSpPr>
          <p:cNvPr id="67" name="Rectangle 66">
            <a:extLst>
              <a:ext uri="{FF2B5EF4-FFF2-40B4-BE49-F238E27FC236}">
                <a16:creationId xmlns:a16="http://schemas.microsoft.com/office/drawing/2014/main" id="{674AF2FA-4907-5C47-8726-1C282EB12B4A}"/>
              </a:ext>
            </a:extLst>
          </p:cNvPr>
          <p:cNvSpPr/>
          <p:nvPr userDrawn="1"/>
        </p:nvSpPr>
        <p:spPr>
          <a:xfrm>
            <a:off x="-163680" y="0"/>
            <a:ext cx="1251470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0" dirty="0">
              <a:latin typeface="Century Gothic" panose="020B0502020202020204" pitchFamily="34" charset="0"/>
            </a:endParaRPr>
          </a:p>
        </p:txBody>
      </p:sp>
      <p:sp>
        <p:nvSpPr>
          <p:cNvPr id="34" name="Text Placeholder 33">
            <a:extLst>
              <a:ext uri="{FF2B5EF4-FFF2-40B4-BE49-F238E27FC236}">
                <a16:creationId xmlns:a16="http://schemas.microsoft.com/office/drawing/2014/main" id="{927B2D31-1F75-C146-BE9A-CDC7A38F726C}"/>
              </a:ext>
            </a:extLst>
          </p:cNvPr>
          <p:cNvSpPr>
            <a:spLocks noGrp="1"/>
          </p:cNvSpPr>
          <p:nvPr>
            <p:ph type="body" sz="quarter" idx="15"/>
          </p:nvPr>
        </p:nvSpPr>
        <p:spPr>
          <a:xfrm>
            <a:off x="1358108" y="3524621"/>
            <a:ext cx="2881383" cy="349400"/>
          </a:xfrm>
        </p:spPr>
        <p:txBody>
          <a:bodyPr anchor="b">
            <a:noAutofit/>
          </a:bodyPr>
          <a:lstStyle>
            <a:lvl1pPr marL="0" indent="0" algn="l" defTabSz="914400" rtl="0" eaLnBrk="1" latinLnBrk="0" hangingPunct="1">
              <a:lnSpc>
                <a:spcPts val="1000"/>
              </a:lnSpc>
              <a:buNone/>
              <a:defRPr lang="en-GB" sz="1200" b="1" kern="1200" dirty="0">
                <a:solidFill>
                  <a:schemeClr val="tx1"/>
                </a:solidFill>
                <a:latin typeface="Century Gothic" panose="020B0502020202020204" pitchFamily="34" charset="0"/>
                <a:ea typeface="+mn-ea"/>
                <a:cs typeface="+mn-cs"/>
              </a:defRPr>
            </a:lvl1pPr>
            <a:lvl2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1400" b="1" kern="1200">
                <a:solidFill>
                  <a:schemeClr val="bg1"/>
                </a:solidFill>
                <a:latin typeface="Arial" panose="020B0604020202020204" pitchFamily="34" charset="0"/>
                <a:ea typeface="+mn-ea"/>
                <a:cs typeface="Arial" panose="020B0604020202020204" pitchFamily="34" charset="0"/>
              </a:defRPr>
            </a:lvl5pPr>
          </a:lstStyle>
          <a:p>
            <a:pPr lvl="0"/>
            <a:r>
              <a:rPr lang="da-DK"/>
              <a:t>Klik for at redigere teksttypografierne i masteren</a:t>
            </a:r>
          </a:p>
        </p:txBody>
      </p:sp>
      <p:sp>
        <p:nvSpPr>
          <p:cNvPr id="35" name="Text Placeholder 35">
            <a:extLst>
              <a:ext uri="{FF2B5EF4-FFF2-40B4-BE49-F238E27FC236}">
                <a16:creationId xmlns:a16="http://schemas.microsoft.com/office/drawing/2014/main" id="{286CDB8E-984A-7548-9400-AA342C4432F1}"/>
              </a:ext>
            </a:extLst>
          </p:cNvPr>
          <p:cNvSpPr>
            <a:spLocks noGrp="1"/>
          </p:cNvSpPr>
          <p:nvPr>
            <p:ph type="body" sz="quarter" idx="16"/>
          </p:nvPr>
        </p:nvSpPr>
        <p:spPr>
          <a:xfrm>
            <a:off x="1358108" y="3861437"/>
            <a:ext cx="2881383" cy="400399"/>
          </a:xfrm>
        </p:spPr>
        <p:txBody>
          <a:bodyPr anchor="t">
            <a:noAutofit/>
          </a:bodyPr>
          <a:lstStyle>
            <a:lvl1pPr marL="0" indent="0" algn="l" defTabSz="914400" rtl="0" eaLnBrk="1" latinLnBrk="0" hangingPunct="1">
              <a:lnSpc>
                <a:spcPct val="100000"/>
              </a:lnSpc>
              <a:buNone/>
              <a:defRPr lang="en-GB" sz="900" b="0" kern="1200" dirty="0">
                <a:solidFill>
                  <a:schemeClr val="tx1"/>
                </a:solidFill>
                <a:latin typeface="Century Gothic" panose="020B0502020202020204" pitchFamily="34" charset="0"/>
                <a:ea typeface="+mn-ea"/>
                <a:cs typeface="+mn-cs"/>
              </a:defRPr>
            </a:lvl1pPr>
            <a:lvl2pPr marL="0" indent="0" algn="l" defTabSz="914400" rtl="0" eaLnBrk="1" latinLnBrk="0" hangingPunct="1">
              <a:buNone/>
              <a:defRPr lang="en-US" sz="900" kern="1200" dirty="0" smtClean="0">
                <a:solidFill>
                  <a:schemeClr val="bg1"/>
                </a:solidFill>
                <a:latin typeface="+mn-lt"/>
                <a:ea typeface="+mn-ea"/>
                <a:cs typeface="+mn-cs"/>
              </a:defRPr>
            </a:lvl2pPr>
            <a:lvl3pPr marL="0" indent="0" algn="l" defTabSz="914400" rtl="0" eaLnBrk="1" latinLnBrk="0" hangingPunct="1">
              <a:buNone/>
              <a:defRPr lang="en-US" sz="900" kern="1200" dirty="0" smtClean="0">
                <a:solidFill>
                  <a:schemeClr val="bg1"/>
                </a:solidFill>
                <a:latin typeface="+mn-lt"/>
                <a:ea typeface="+mn-ea"/>
                <a:cs typeface="+mn-cs"/>
              </a:defRPr>
            </a:lvl3pPr>
            <a:lvl4pPr marL="0" indent="0" algn="l" defTabSz="914400" rtl="0" eaLnBrk="1" latinLnBrk="0" hangingPunct="1">
              <a:buNone/>
              <a:defRPr lang="en-US" sz="900" kern="1200" dirty="0" smtClean="0">
                <a:solidFill>
                  <a:schemeClr val="bg1"/>
                </a:solidFill>
                <a:latin typeface="+mn-lt"/>
                <a:ea typeface="+mn-ea"/>
                <a:cs typeface="+mn-cs"/>
              </a:defRPr>
            </a:lvl4pPr>
            <a:lvl5pPr marL="0" indent="0" algn="l" defTabSz="914400" rtl="0" eaLnBrk="1" latinLnBrk="0" hangingPunct="1">
              <a:buNone/>
              <a:defRPr lang="en-US" sz="900" kern="1200" dirty="0">
                <a:solidFill>
                  <a:schemeClr val="bg1"/>
                </a:solidFill>
                <a:latin typeface="+mn-lt"/>
                <a:ea typeface="+mn-ea"/>
                <a:cs typeface="+mn-cs"/>
              </a:defRPr>
            </a:lvl5pPr>
          </a:lstStyle>
          <a:p>
            <a:pPr lvl="0"/>
            <a:r>
              <a:rPr lang="da-DK"/>
              <a:t>Klik for at redigere teksttypografierne i masteren</a:t>
            </a:r>
          </a:p>
        </p:txBody>
      </p:sp>
      <p:sp>
        <p:nvSpPr>
          <p:cNvPr id="36" name="Text Placeholder 40">
            <a:extLst>
              <a:ext uri="{FF2B5EF4-FFF2-40B4-BE49-F238E27FC236}">
                <a16:creationId xmlns:a16="http://schemas.microsoft.com/office/drawing/2014/main" id="{E84870BA-35A2-334B-8C03-B9C53DD534C3}"/>
              </a:ext>
            </a:extLst>
          </p:cNvPr>
          <p:cNvSpPr>
            <a:spLocks noGrp="1"/>
          </p:cNvSpPr>
          <p:nvPr>
            <p:ph type="body" sz="quarter" idx="18"/>
          </p:nvPr>
        </p:nvSpPr>
        <p:spPr>
          <a:xfrm>
            <a:off x="1358108" y="4268800"/>
            <a:ext cx="2881383" cy="346829"/>
          </a:xfrm>
        </p:spPr>
        <p:txBody>
          <a:bodyPr anchor="b">
            <a:normAutofit/>
          </a:bodyPr>
          <a:lstStyle>
            <a:lvl1pPr marL="0" indent="0" algn="l" defTabSz="914400" rtl="0" eaLnBrk="1" latinLnBrk="0" hangingPunct="1">
              <a:buNone/>
              <a:defRPr lang="en-GB" sz="900" kern="1200" dirty="0">
                <a:solidFill>
                  <a:schemeClr val="tx1"/>
                </a:solidFill>
                <a:latin typeface="Century Gothic" panose="020B0502020202020204" pitchFamily="34" charset="0"/>
                <a:ea typeface="+mn-ea"/>
                <a:cs typeface="+mn-cs"/>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da-DK"/>
              <a:t>Klik for at redigere teksttypografierne i masteren</a:t>
            </a:r>
          </a:p>
        </p:txBody>
      </p:sp>
      <p:sp>
        <p:nvSpPr>
          <p:cNvPr id="38" name="Text Placeholder 33">
            <a:extLst>
              <a:ext uri="{FF2B5EF4-FFF2-40B4-BE49-F238E27FC236}">
                <a16:creationId xmlns:a16="http://schemas.microsoft.com/office/drawing/2014/main" id="{CC5DD1DA-BD73-104A-A0E2-8D72275D9EFA}"/>
              </a:ext>
            </a:extLst>
          </p:cNvPr>
          <p:cNvSpPr>
            <a:spLocks noGrp="1"/>
          </p:cNvSpPr>
          <p:nvPr>
            <p:ph type="body" sz="quarter" idx="19"/>
          </p:nvPr>
        </p:nvSpPr>
        <p:spPr>
          <a:xfrm>
            <a:off x="1358108" y="4833122"/>
            <a:ext cx="2881383" cy="349400"/>
          </a:xfrm>
        </p:spPr>
        <p:txBody>
          <a:bodyPr anchor="b">
            <a:noAutofit/>
          </a:bodyPr>
          <a:lstStyle>
            <a:lvl1pPr marL="0" indent="0" algn="l" defTabSz="914400" rtl="0" eaLnBrk="1" latinLnBrk="0" hangingPunct="1">
              <a:lnSpc>
                <a:spcPts val="1000"/>
              </a:lnSpc>
              <a:buNone/>
              <a:defRPr lang="en-GB" sz="1200" b="1" kern="1200" dirty="0">
                <a:solidFill>
                  <a:schemeClr val="tx1"/>
                </a:solidFill>
                <a:latin typeface="Century Gothic" panose="020B0502020202020204" pitchFamily="34" charset="0"/>
                <a:ea typeface="+mn-ea"/>
                <a:cs typeface="+mn-cs"/>
              </a:defRPr>
            </a:lvl1pPr>
            <a:lvl2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1400" b="1" kern="1200">
                <a:solidFill>
                  <a:schemeClr val="bg1"/>
                </a:solidFill>
                <a:latin typeface="Arial" panose="020B0604020202020204" pitchFamily="34" charset="0"/>
                <a:ea typeface="+mn-ea"/>
                <a:cs typeface="Arial" panose="020B0604020202020204" pitchFamily="34" charset="0"/>
              </a:defRPr>
            </a:lvl5pPr>
          </a:lstStyle>
          <a:p>
            <a:pPr lvl="0"/>
            <a:r>
              <a:rPr lang="da-DK"/>
              <a:t>Klik for at redigere teksttypografierne i masteren</a:t>
            </a:r>
          </a:p>
        </p:txBody>
      </p:sp>
      <p:sp>
        <p:nvSpPr>
          <p:cNvPr id="39" name="Text Placeholder 35">
            <a:extLst>
              <a:ext uri="{FF2B5EF4-FFF2-40B4-BE49-F238E27FC236}">
                <a16:creationId xmlns:a16="http://schemas.microsoft.com/office/drawing/2014/main" id="{D2317401-1D9C-964D-90E5-AFF0D40AC6CC}"/>
              </a:ext>
            </a:extLst>
          </p:cNvPr>
          <p:cNvSpPr>
            <a:spLocks noGrp="1"/>
          </p:cNvSpPr>
          <p:nvPr>
            <p:ph type="body" sz="quarter" idx="20"/>
          </p:nvPr>
        </p:nvSpPr>
        <p:spPr>
          <a:xfrm>
            <a:off x="1358108" y="5169938"/>
            <a:ext cx="2881383" cy="400399"/>
          </a:xfrm>
        </p:spPr>
        <p:txBody>
          <a:bodyPr anchor="t">
            <a:noAutofit/>
          </a:bodyPr>
          <a:lstStyle>
            <a:lvl1pPr marL="0" indent="0" algn="l" defTabSz="914400" rtl="0" eaLnBrk="1" latinLnBrk="0" hangingPunct="1">
              <a:lnSpc>
                <a:spcPct val="100000"/>
              </a:lnSpc>
              <a:buNone/>
              <a:defRPr lang="en-GB" sz="900" b="0" kern="1200" dirty="0">
                <a:solidFill>
                  <a:schemeClr val="tx1"/>
                </a:solidFill>
                <a:latin typeface="Century Gothic" panose="020B0502020202020204" pitchFamily="34" charset="0"/>
                <a:ea typeface="+mn-ea"/>
                <a:cs typeface="+mn-cs"/>
              </a:defRPr>
            </a:lvl1pPr>
            <a:lvl2pPr marL="0" indent="0" algn="l" defTabSz="914400" rtl="0" eaLnBrk="1" latinLnBrk="0" hangingPunct="1">
              <a:buNone/>
              <a:defRPr lang="en-US" sz="900" kern="1200" dirty="0" smtClean="0">
                <a:solidFill>
                  <a:schemeClr val="bg1"/>
                </a:solidFill>
                <a:latin typeface="+mn-lt"/>
                <a:ea typeface="+mn-ea"/>
                <a:cs typeface="+mn-cs"/>
              </a:defRPr>
            </a:lvl2pPr>
            <a:lvl3pPr marL="0" indent="0" algn="l" defTabSz="914400" rtl="0" eaLnBrk="1" latinLnBrk="0" hangingPunct="1">
              <a:buNone/>
              <a:defRPr lang="en-US" sz="900" kern="1200" dirty="0" smtClean="0">
                <a:solidFill>
                  <a:schemeClr val="bg1"/>
                </a:solidFill>
                <a:latin typeface="+mn-lt"/>
                <a:ea typeface="+mn-ea"/>
                <a:cs typeface="+mn-cs"/>
              </a:defRPr>
            </a:lvl3pPr>
            <a:lvl4pPr marL="0" indent="0" algn="l" defTabSz="914400" rtl="0" eaLnBrk="1" latinLnBrk="0" hangingPunct="1">
              <a:buNone/>
              <a:defRPr lang="en-US" sz="900" kern="1200" dirty="0" smtClean="0">
                <a:solidFill>
                  <a:schemeClr val="bg1"/>
                </a:solidFill>
                <a:latin typeface="+mn-lt"/>
                <a:ea typeface="+mn-ea"/>
                <a:cs typeface="+mn-cs"/>
              </a:defRPr>
            </a:lvl4pPr>
            <a:lvl5pPr marL="0" indent="0" algn="l" defTabSz="914400" rtl="0" eaLnBrk="1" latinLnBrk="0" hangingPunct="1">
              <a:buNone/>
              <a:defRPr lang="en-US" sz="900" kern="1200" dirty="0">
                <a:solidFill>
                  <a:schemeClr val="bg1"/>
                </a:solidFill>
                <a:latin typeface="+mn-lt"/>
                <a:ea typeface="+mn-ea"/>
                <a:cs typeface="+mn-cs"/>
              </a:defRPr>
            </a:lvl5pPr>
          </a:lstStyle>
          <a:p>
            <a:pPr lvl="0"/>
            <a:r>
              <a:rPr lang="da-DK"/>
              <a:t>Klik for at redigere teksttypografierne i masteren</a:t>
            </a:r>
          </a:p>
        </p:txBody>
      </p:sp>
      <p:sp>
        <p:nvSpPr>
          <p:cNvPr id="40" name="Text Placeholder 40">
            <a:extLst>
              <a:ext uri="{FF2B5EF4-FFF2-40B4-BE49-F238E27FC236}">
                <a16:creationId xmlns:a16="http://schemas.microsoft.com/office/drawing/2014/main" id="{F51252D8-090D-4E4D-AFB0-147DC1BC58F7}"/>
              </a:ext>
            </a:extLst>
          </p:cNvPr>
          <p:cNvSpPr>
            <a:spLocks noGrp="1"/>
          </p:cNvSpPr>
          <p:nvPr>
            <p:ph type="body" sz="quarter" idx="21"/>
          </p:nvPr>
        </p:nvSpPr>
        <p:spPr>
          <a:xfrm>
            <a:off x="1358108" y="5577301"/>
            <a:ext cx="2881383" cy="346829"/>
          </a:xfrm>
        </p:spPr>
        <p:txBody>
          <a:bodyPr anchor="b">
            <a:normAutofit/>
          </a:bodyPr>
          <a:lstStyle>
            <a:lvl1pPr marL="0" indent="0" algn="l" defTabSz="914400" rtl="0" eaLnBrk="1" latinLnBrk="0" hangingPunct="1">
              <a:buNone/>
              <a:defRPr lang="en-GB" sz="900" kern="1200" dirty="0">
                <a:solidFill>
                  <a:schemeClr val="tx1"/>
                </a:solidFill>
                <a:latin typeface="Century Gothic" panose="020B0502020202020204" pitchFamily="34" charset="0"/>
                <a:ea typeface="+mn-ea"/>
                <a:cs typeface="+mn-cs"/>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da-DK"/>
              <a:t>Klik for at redigere teksttypografierne i masteren</a:t>
            </a:r>
          </a:p>
        </p:txBody>
      </p:sp>
      <p:sp>
        <p:nvSpPr>
          <p:cNvPr id="42" name="Text Placeholder 33">
            <a:extLst>
              <a:ext uri="{FF2B5EF4-FFF2-40B4-BE49-F238E27FC236}">
                <a16:creationId xmlns:a16="http://schemas.microsoft.com/office/drawing/2014/main" id="{4144CDA5-9C2E-B743-94EC-FDEABDE1693E}"/>
              </a:ext>
            </a:extLst>
          </p:cNvPr>
          <p:cNvSpPr>
            <a:spLocks noGrp="1"/>
          </p:cNvSpPr>
          <p:nvPr>
            <p:ph type="body" sz="quarter" idx="23"/>
          </p:nvPr>
        </p:nvSpPr>
        <p:spPr>
          <a:xfrm>
            <a:off x="5321156" y="3502117"/>
            <a:ext cx="2881383" cy="349400"/>
          </a:xfrm>
        </p:spPr>
        <p:txBody>
          <a:bodyPr anchor="b">
            <a:noAutofit/>
          </a:bodyPr>
          <a:lstStyle>
            <a:lvl1pPr marL="0" indent="0" algn="l" defTabSz="914400" rtl="0" eaLnBrk="1" latinLnBrk="0" hangingPunct="1">
              <a:lnSpc>
                <a:spcPts val="1000"/>
              </a:lnSpc>
              <a:buNone/>
              <a:defRPr lang="en-GB" sz="1200" b="1" kern="1200" dirty="0">
                <a:solidFill>
                  <a:schemeClr val="tx1"/>
                </a:solidFill>
                <a:latin typeface="Century Gothic" panose="020B0502020202020204" pitchFamily="34" charset="0"/>
                <a:ea typeface="+mn-ea"/>
                <a:cs typeface="+mn-cs"/>
              </a:defRPr>
            </a:lvl1pPr>
            <a:lvl2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1400" b="1" kern="1200">
                <a:solidFill>
                  <a:schemeClr val="bg1"/>
                </a:solidFill>
                <a:latin typeface="Arial" panose="020B0604020202020204" pitchFamily="34" charset="0"/>
                <a:ea typeface="+mn-ea"/>
                <a:cs typeface="Arial" panose="020B0604020202020204" pitchFamily="34" charset="0"/>
              </a:defRPr>
            </a:lvl5pPr>
          </a:lstStyle>
          <a:p>
            <a:pPr lvl="0"/>
            <a:r>
              <a:rPr lang="da-DK"/>
              <a:t>Klik for at redigere teksttypografierne i masteren</a:t>
            </a:r>
          </a:p>
        </p:txBody>
      </p:sp>
      <p:sp>
        <p:nvSpPr>
          <p:cNvPr id="43" name="Text Placeholder 35">
            <a:extLst>
              <a:ext uri="{FF2B5EF4-FFF2-40B4-BE49-F238E27FC236}">
                <a16:creationId xmlns:a16="http://schemas.microsoft.com/office/drawing/2014/main" id="{8F9D516C-2DC5-3C4F-9793-E3640F1D21A0}"/>
              </a:ext>
            </a:extLst>
          </p:cNvPr>
          <p:cNvSpPr>
            <a:spLocks noGrp="1"/>
          </p:cNvSpPr>
          <p:nvPr>
            <p:ph type="body" sz="quarter" idx="24"/>
          </p:nvPr>
        </p:nvSpPr>
        <p:spPr>
          <a:xfrm>
            <a:off x="5321156" y="3838933"/>
            <a:ext cx="2881383" cy="400399"/>
          </a:xfrm>
        </p:spPr>
        <p:txBody>
          <a:bodyPr anchor="t">
            <a:noAutofit/>
          </a:bodyPr>
          <a:lstStyle>
            <a:lvl1pPr marL="0" indent="0" algn="l" defTabSz="914400" rtl="0" eaLnBrk="1" latinLnBrk="0" hangingPunct="1">
              <a:lnSpc>
                <a:spcPct val="100000"/>
              </a:lnSpc>
              <a:buNone/>
              <a:defRPr lang="en-GB" sz="900" b="0" kern="1200" dirty="0">
                <a:solidFill>
                  <a:schemeClr val="tx1"/>
                </a:solidFill>
                <a:latin typeface="Century Gothic" panose="020B0502020202020204" pitchFamily="34" charset="0"/>
                <a:ea typeface="+mn-ea"/>
                <a:cs typeface="+mn-cs"/>
              </a:defRPr>
            </a:lvl1pPr>
            <a:lvl2pPr marL="0" indent="0" algn="l" defTabSz="914400" rtl="0" eaLnBrk="1" latinLnBrk="0" hangingPunct="1">
              <a:buNone/>
              <a:defRPr lang="en-US" sz="900" kern="1200" dirty="0" smtClean="0">
                <a:solidFill>
                  <a:schemeClr val="bg1"/>
                </a:solidFill>
                <a:latin typeface="+mn-lt"/>
                <a:ea typeface="+mn-ea"/>
                <a:cs typeface="+mn-cs"/>
              </a:defRPr>
            </a:lvl2pPr>
            <a:lvl3pPr marL="0" indent="0" algn="l" defTabSz="914400" rtl="0" eaLnBrk="1" latinLnBrk="0" hangingPunct="1">
              <a:buNone/>
              <a:defRPr lang="en-US" sz="900" kern="1200" dirty="0" smtClean="0">
                <a:solidFill>
                  <a:schemeClr val="bg1"/>
                </a:solidFill>
                <a:latin typeface="+mn-lt"/>
                <a:ea typeface="+mn-ea"/>
                <a:cs typeface="+mn-cs"/>
              </a:defRPr>
            </a:lvl3pPr>
            <a:lvl4pPr marL="0" indent="0" algn="l" defTabSz="914400" rtl="0" eaLnBrk="1" latinLnBrk="0" hangingPunct="1">
              <a:buNone/>
              <a:defRPr lang="en-US" sz="900" kern="1200" dirty="0" smtClean="0">
                <a:solidFill>
                  <a:schemeClr val="bg1"/>
                </a:solidFill>
                <a:latin typeface="+mn-lt"/>
                <a:ea typeface="+mn-ea"/>
                <a:cs typeface="+mn-cs"/>
              </a:defRPr>
            </a:lvl4pPr>
            <a:lvl5pPr marL="0" indent="0" algn="l" defTabSz="914400" rtl="0" eaLnBrk="1" latinLnBrk="0" hangingPunct="1">
              <a:buNone/>
              <a:defRPr lang="en-US" sz="900" kern="1200" dirty="0">
                <a:solidFill>
                  <a:schemeClr val="bg1"/>
                </a:solidFill>
                <a:latin typeface="+mn-lt"/>
                <a:ea typeface="+mn-ea"/>
                <a:cs typeface="+mn-cs"/>
              </a:defRPr>
            </a:lvl5pPr>
          </a:lstStyle>
          <a:p>
            <a:pPr lvl="0"/>
            <a:r>
              <a:rPr lang="da-DK"/>
              <a:t>Klik for at redigere teksttypografierne i masteren</a:t>
            </a:r>
          </a:p>
        </p:txBody>
      </p:sp>
      <p:sp>
        <p:nvSpPr>
          <p:cNvPr id="44" name="Text Placeholder 40">
            <a:extLst>
              <a:ext uri="{FF2B5EF4-FFF2-40B4-BE49-F238E27FC236}">
                <a16:creationId xmlns:a16="http://schemas.microsoft.com/office/drawing/2014/main" id="{9C6C19C9-9C65-2844-857D-FA31B9D450B8}"/>
              </a:ext>
            </a:extLst>
          </p:cNvPr>
          <p:cNvSpPr>
            <a:spLocks noGrp="1"/>
          </p:cNvSpPr>
          <p:nvPr>
            <p:ph type="body" sz="quarter" idx="25"/>
          </p:nvPr>
        </p:nvSpPr>
        <p:spPr>
          <a:xfrm>
            <a:off x="5321156" y="4246296"/>
            <a:ext cx="2881383" cy="346829"/>
          </a:xfrm>
        </p:spPr>
        <p:txBody>
          <a:bodyPr anchor="b">
            <a:normAutofit/>
          </a:bodyPr>
          <a:lstStyle>
            <a:lvl1pPr marL="0" indent="0" algn="l" defTabSz="914400" rtl="0" eaLnBrk="1" latinLnBrk="0" hangingPunct="1">
              <a:buNone/>
              <a:defRPr lang="en-GB" sz="900" kern="1200" dirty="0">
                <a:solidFill>
                  <a:schemeClr val="tx1"/>
                </a:solidFill>
                <a:latin typeface="Century Gothic" panose="020B0502020202020204" pitchFamily="34" charset="0"/>
                <a:ea typeface="+mn-ea"/>
                <a:cs typeface="+mn-cs"/>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da-DK"/>
              <a:t>Klik for at redigere teksttypografierne i masteren</a:t>
            </a:r>
          </a:p>
        </p:txBody>
      </p:sp>
      <p:sp>
        <p:nvSpPr>
          <p:cNvPr id="45" name="Picture Placeholder 7">
            <a:extLst>
              <a:ext uri="{FF2B5EF4-FFF2-40B4-BE49-F238E27FC236}">
                <a16:creationId xmlns:a16="http://schemas.microsoft.com/office/drawing/2014/main" id="{456CB993-3FA3-8948-BC39-BA8DD26470BD}"/>
              </a:ext>
            </a:extLst>
          </p:cNvPr>
          <p:cNvSpPr>
            <a:spLocks noGrp="1"/>
          </p:cNvSpPr>
          <p:nvPr>
            <p:ph type="pic" sz="quarter" idx="26" hasCustomPrompt="1"/>
          </p:nvPr>
        </p:nvSpPr>
        <p:spPr>
          <a:xfrm>
            <a:off x="419098" y="3502117"/>
            <a:ext cx="796355" cy="1136017"/>
          </a:xfrm>
          <a:custGeom>
            <a:avLst/>
            <a:gdLst>
              <a:gd name="connsiteX0" fmla="*/ 0 w 795950"/>
              <a:gd name="connsiteY0" fmla="*/ 132658 h 1136017"/>
              <a:gd name="connsiteX1" fmla="*/ 132658 w 795950"/>
              <a:gd name="connsiteY1" fmla="*/ 0 h 1136017"/>
              <a:gd name="connsiteX2" fmla="*/ 663292 w 795950"/>
              <a:gd name="connsiteY2" fmla="*/ 0 h 1136017"/>
              <a:gd name="connsiteX3" fmla="*/ 795950 w 795950"/>
              <a:gd name="connsiteY3" fmla="*/ 132658 h 1136017"/>
              <a:gd name="connsiteX4" fmla="*/ 795950 w 795950"/>
              <a:gd name="connsiteY4" fmla="*/ 1003359 h 1136017"/>
              <a:gd name="connsiteX5" fmla="*/ 663292 w 795950"/>
              <a:gd name="connsiteY5" fmla="*/ 1136017 h 1136017"/>
              <a:gd name="connsiteX6" fmla="*/ 132658 w 795950"/>
              <a:gd name="connsiteY6" fmla="*/ 1136017 h 1136017"/>
              <a:gd name="connsiteX7" fmla="*/ 0 w 795950"/>
              <a:gd name="connsiteY7" fmla="*/ 1003359 h 1136017"/>
              <a:gd name="connsiteX8" fmla="*/ 0 w 795950"/>
              <a:gd name="connsiteY8" fmla="*/ 132658 h 1136017"/>
              <a:gd name="connsiteX0" fmla="*/ 0 w 802129"/>
              <a:gd name="connsiteY0" fmla="*/ 132658 h 1138782"/>
              <a:gd name="connsiteX1" fmla="*/ 132658 w 802129"/>
              <a:gd name="connsiteY1" fmla="*/ 0 h 1138782"/>
              <a:gd name="connsiteX2" fmla="*/ 663292 w 802129"/>
              <a:gd name="connsiteY2" fmla="*/ 0 h 1138782"/>
              <a:gd name="connsiteX3" fmla="*/ 795950 w 802129"/>
              <a:gd name="connsiteY3" fmla="*/ 132658 h 1138782"/>
              <a:gd name="connsiteX4" fmla="*/ 802129 w 802129"/>
              <a:gd name="connsiteY4" fmla="*/ 1083678 h 1138782"/>
              <a:gd name="connsiteX5" fmla="*/ 663292 w 802129"/>
              <a:gd name="connsiteY5" fmla="*/ 1136017 h 1138782"/>
              <a:gd name="connsiteX6" fmla="*/ 132658 w 802129"/>
              <a:gd name="connsiteY6" fmla="*/ 1136017 h 1138782"/>
              <a:gd name="connsiteX7" fmla="*/ 0 w 802129"/>
              <a:gd name="connsiteY7" fmla="*/ 1003359 h 1138782"/>
              <a:gd name="connsiteX8" fmla="*/ 0 w 802129"/>
              <a:gd name="connsiteY8" fmla="*/ 132658 h 1138782"/>
              <a:gd name="connsiteX0" fmla="*/ 0 w 802501"/>
              <a:gd name="connsiteY0" fmla="*/ 132658 h 1136017"/>
              <a:gd name="connsiteX1" fmla="*/ 132658 w 802501"/>
              <a:gd name="connsiteY1" fmla="*/ 0 h 1136017"/>
              <a:gd name="connsiteX2" fmla="*/ 663292 w 802501"/>
              <a:gd name="connsiteY2" fmla="*/ 0 h 1136017"/>
              <a:gd name="connsiteX3" fmla="*/ 795950 w 802501"/>
              <a:gd name="connsiteY3" fmla="*/ 132658 h 1136017"/>
              <a:gd name="connsiteX4" fmla="*/ 802129 w 802501"/>
              <a:gd name="connsiteY4" fmla="*/ 1083678 h 1136017"/>
              <a:gd name="connsiteX5" fmla="*/ 663292 w 802501"/>
              <a:gd name="connsiteY5" fmla="*/ 1136017 h 1136017"/>
              <a:gd name="connsiteX6" fmla="*/ 132658 w 802501"/>
              <a:gd name="connsiteY6" fmla="*/ 1136017 h 1136017"/>
              <a:gd name="connsiteX7" fmla="*/ 0 w 802501"/>
              <a:gd name="connsiteY7" fmla="*/ 1003359 h 1136017"/>
              <a:gd name="connsiteX8" fmla="*/ 0 w 802501"/>
              <a:gd name="connsiteY8" fmla="*/ 132658 h 1136017"/>
              <a:gd name="connsiteX0" fmla="*/ 0 w 796355"/>
              <a:gd name="connsiteY0" fmla="*/ 132658 h 1136017"/>
              <a:gd name="connsiteX1" fmla="*/ 132658 w 796355"/>
              <a:gd name="connsiteY1" fmla="*/ 0 h 1136017"/>
              <a:gd name="connsiteX2" fmla="*/ 663292 w 796355"/>
              <a:gd name="connsiteY2" fmla="*/ 0 h 1136017"/>
              <a:gd name="connsiteX3" fmla="*/ 795950 w 796355"/>
              <a:gd name="connsiteY3" fmla="*/ 132658 h 1136017"/>
              <a:gd name="connsiteX4" fmla="*/ 795951 w 796355"/>
              <a:gd name="connsiteY4" fmla="*/ 1133105 h 1136017"/>
              <a:gd name="connsiteX5" fmla="*/ 663292 w 796355"/>
              <a:gd name="connsiteY5" fmla="*/ 1136017 h 1136017"/>
              <a:gd name="connsiteX6" fmla="*/ 132658 w 796355"/>
              <a:gd name="connsiteY6" fmla="*/ 1136017 h 1136017"/>
              <a:gd name="connsiteX7" fmla="*/ 0 w 796355"/>
              <a:gd name="connsiteY7" fmla="*/ 1003359 h 1136017"/>
              <a:gd name="connsiteX8" fmla="*/ 0 w 796355"/>
              <a:gd name="connsiteY8" fmla="*/ 132658 h 113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6355" h="1136017">
                <a:moveTo>
                  <a:pt x="0" y="132658"/>
                </a:moveTo>
                <a:cubicBezTo>
                  <a:pt x="0" y="59393"/>
                  <a:pt x="59393" y="0"/>
                  <a:pt x="132658" y="0"/>
                </a:cubicBezTo>
                <a:lnTo>
                  <a:pt x="663292" y="0"/>
                </a:lnTo>
                <a:cubicBezTo>
                  <a:pt x="736557" y="0"/>
                  <a:pt x="795950" y="59393"/>
                  <a:pt x="795950" y="132658"/>
                </a:cubicBezTo>
                <a:cubicBezTo>
                  <a:pt x="795950" y="422892"/>
                  <a:pt x="789773" y="1133981"/>
                  <a:pt x="795951" y="1133105"/>
                </a:cubicBezTo>
                <a:cubicBezTo>
                  <a:pt x="802129" y="1132229"/>
                  <a:pt x="736557" y="1136017"/>
                  <a:pt x="663292" y="1136017"/>
                </a:cubicBezTo>
                <a:lnTo>
                  <a:pt x="132658" y="1136017"/>
                </a:lnTo>
                <a:cubicBezTo>
                  <a:pt x="59393" y="1136017"/>
                  <a:pt x="0" y="1076624"/>
                  <a:pt x="0" y="1003359"/>
                </a:cubicBezTo>
                <a:lnTo>
                  <a:pt x="0" y="132658"/>
                </a:lnTo>
                <a:close/>
              </a:path>
            </a:pathLst>
          </a:custGeom>
        </p:spPr>
        <p:txBody>
          <a:bodyPr vert="horz">
            <a:noAutofit/>
          </a:bodyPr>
          <a:lstStyle>
            <a:lvl1pPr marL="0" indent="0">
              <a:buNone/>
              <a:defRPr sz="900"/>
            </a:lvl1pPr>
          </a:lstStyle>
          <a:p>
            <a:r>
              <a:rPr lang="en-US" dirty="0"/>
              <a:t>Insert portrait picture</a:t>
            </a:r>
          </a:p>
        </p:txBody>
      </p:sp>
      <p:sp>
        <p:nvSpPr>
          <p:cNvPr id="46" name="Text Placeholder 33">
            <a:extLst>
              <a:ext uri="{FF2B5EF4-FFF2-40B4-BE49-F238E27FC236}">
                <a16:creationId xmlns:a16="http://schemas.microsoft.com/office/drawing/2014/main" id="{255E4147-6CE5-F24C-89F0-B3AF9FB7F259}"/>
              </a:ext>
            </a:extLst>
          </p:cNvPr>
          <p:cNvSpPr>
            <a:spLocks noGrp="1"/>
          </p:cNvSpPr>
          <p:nvPr>
            <p:ph type="body" sz="quarter" idx="27"/>
          </p:nvPr>
        </p:nvSpPr>
        <p:spPr>
          <a:xfrm>
            <a:off x="5321156" y="4810618"/>
            <a:ext cx="2881383" cy="349400"/>
          </a:xfrm>
        </p:spPr>
        <p:txBody>
          <a:bodyPr anchor="b">
            <a:noAutofit/>
          </a:bodyPr>
          <a:lstStyle>
            <a:lvl1pPr marL="0" indent="0" algn="l" defTabSz="914400" rtl="0" eaLnBrk="1" latinLnBrk="0" hangingPunct="1">
              <a:lnSpc>
                <a:spcPts val="1000"/>
              </a:lnSpc>
              <a:buNone/>
              <a:defRPr lang="en-GB" sz="1200" b="1" kern="1200" dirty="0">
                <a:solidFill>
                  <a:schemeClr val="tx1"/>
                </a:solidFill>
                <a:latin typeface="Century Gothic" panose="020B0502020202020204" pitchFamily="34" charset="0"/>
                <a:ea typeface="+mn-ea"/>
                <a:cs typeface="+mn-cs"/>
              </a:defRPr>
            </a:lvl1pPr>
            <a:lvl2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1400" b="1" kern="1200">
                <a:solidFill>
                  <a:schemeClr val="bg1"/>
                </a:solidFill>
                <a:latin typeface="Arial" panose="020B0604020202020204" pitchFamily="34" charset="0"/>
                <a:ea typeface="+mn-ea"/>
                <a:cs typeface="Arial" panose="020B0604020202020204" pitchFamily="34" charset="0"/>
              </a:defRPr>
            </a:lvl5pPr>
          </a:lstStyle>
          <a:p>
            <a:pPr lvl="0"/>
            <a:r>
              <a:rPr lang="da-DK"/>
              <a:t>Klik for at redigere teksttypografierne i masteren</a:t>
            </a:r>
          </a:p>
        </p:txBody>
      </p:sp>
      <p:sp>
        <p:nvSpPr>
          <p:cNvPr id="47" name="Text Placeholder 35">
            <a:extLst>
              <a:ext uri="{FF2B5EF4-FFF2-40B4-BE49-F238E27FC236}">
                <a16:creationId xmlns:a16="http://schemas.microsoft.com/office/drawing/2014/main" id="{58AE7AA4-2CC9-D04D-AA5E-D5D11EED3F42}"/>
              </a:ext>
            </a:extLst>
          </p:cNvPr>
          <p:cNvSpPr>
            <a:spLocks noGrp="1"/>
          </p:cNvSpPr>
          <p:nvPr>
            <p:ph type="body" sz="quarter" idx="28"/>
          </p:nvPr>
        </p:nvSpPr>
        <p:spPr>
          <a:xfrm>
            <a:off x="5321156" y="5147434"/>
            <a:ext cx="2881383" cy="400399"/>
          </a:xfrm>
        </p:spPr>
        <p:txBody>
          <a:bodyPr anchor="t">
            <a:noAutofit/>
          </a:bodyPr>
          <a:lstStyle>
            <a:lvl1pPr marL="0" indent="0" algn="l" defTabSz="914400" rtl="0" eaLnBrk="1" latinLnBrk="0" hangingPunct="1">
              <a:lnSpc>
                <a:spcPct val="100000"/>
              </a:lnSpc>
              <a:buNone/>
              <a:defRPr lang="en-GB" sz="900" b="0" kern="1200" dirty="0">
                <a:solidFill>
                  <a:schemeClr val="tx1"/>
                </a:solidFill>
                <a:latin typeface="Century Gothic" panose="020B0502020202020204" pitchFamily="34" charset="0"/>
                <a:ea typeface="+mn-ea"/>
                <a:cs typeface="+mn-cs"/>
              </a:defRPr>
            </a:lvl1pPr>
            <a:lvl2pPr marL="0" indent="0" algn="l" defTabSz="914400" rtl="0" eaLnBrk="1" latinLnBrk="0" hangingPunct="1">
              <a:buNone/>
              <a:defRPr lang="en-US" sz="900" kern="1200" dirty="0" smtClean="0">
                <a:solidFill>
                  <a:schemeClr val="bg1"/>
                </a:solidFill>
                <a:latin typeface="+mn-lt"/>
                <a:ea typeface="+mn-ea"/>
                <a:cs typeface="+mn-cs"/>
              </a:defRPr>
            </a:lvl2pPr>
            <a:lvl3pPr marL="0" indent="0" algn="l" defTabSz="914400" rtl="0" eaLnBrk="1" latinLnBrk="0" hangingPunct="1">
              <a:buNone/>
              <a:defRPr lang="en-US" sz="900" kern="1200" dirty="0" smtClean="0">
                <a:solidFill>
                  <a:schemeClr val="bg1"/>
                </a:solidFill>
                <a:latin typeface="+mn-lt"/>
                <a:ea typeface="+mn-ea"/>
                <a:cs typeface="+mn-cs"/>
              </a:defRPr>
            </a:lvl3pPr>
            <a:lvl4pPr marL="0" indent="0" algn="l" defTabSz="914400" rtl="0" eaLnBrk="1" latinLnBrk="0" hangingPunct="1">
              <a:buNone/>
              <a:defRPr lang="en-US" sz="900" kern="1200" dirty="0" smtClean="0">
                <a:solidFill>
                  <a:schemeClr val="bg1"/>
                </a:solidFill>
                <a:latin typeface="+mn-lt"/>
                <a:ea typeface="+mn-ea"/>
                <a:cs typeface="+mn-cs"/>
              </a:defRPr>
            </a:lvl4pPr>
            <a:lvl5pPr marL="0" indent="0" algn="l" defTabSz="914400" rtl="0" eaLnBrk="1" latinLnBrk="0" hangingPunct="1">
              <a:buNone/>
              <a:defRPr lang="en-US" sz="900" kern="1200" dirty="0">
                <a:solidFill>
                  <a:schemeClr val="bg1"/>
                </a:solidFill>
                <a:latin typeface="+mn-lt"/>
                <a:ea typeface="+mn-ea"/>
                <a:cs typeface="+mn-cs"/>
              </a:defRPr>
            </a:lvl5pPr>
          </a:lstStyle>
          <a:p>
            <a:pPr lvl="0"/>
            <a:r>
              <a:rPr lang="da-DK"/>
              <a:t>Klik for at redigere teksttypografierne i masteren</a:t>
            </a:r>
          </a:p>
        </p:txBody>
      </p:sp>
      <p:sp>
        <p:nvSpPr>
          <p:cNvPr id="48" name="Text Placeholder 40">
            <a:extLst>
              <a:ext uri="{FF2B5EF4-FFF2-40B4-BE49-F238E27FC236}">
                <a16:creationId xmlns:a16="http://schemas.microsoft.com/office/drawing/2014/main" id="{7E06EBFB-0C4E-CC4A-915C-B1A91999328D}"/>
              </a:ext>
            </a:extLst>
          </p:cNvPr>
          <p:cNvSpPr>
            <a:spLocks noGrp="1"/>
          </p:cNvSpPr>
          <p:nvPr>
            <p:ph type="body" sz="quarter" idx="29"/>
          </p:nvPr>
        </p:nvSpPr>
        <p:spPr>
          <a:xfrm>
            <a:off x="5321156" y="5554797"/>
            <a:ext cx="2881383" cy="346829"/>
          </a:xfrm>
        </p:spPr>
        <p:txBody>
          <a:bodyPr anchor="b">
            <a:normAutofit/>
          </a:bodyPr>
          <a:lstStyle>
            <a:lvl1pPr marL="0" indent="0" algn="l" defTabSz="914400" rtl="0" eaLnBrk="1" latinLnBrk="0" hangingPunct="1">
              <a:buNone/>
              <a:defRPr lang="en-GB" sz="900" kern="1200" dirty="0">
                <a:solidFill>
                  <a:schemeClr val="tx1"/>
                </a:solidFill>
                <a:latin typeface="Century Gothic" panose="020B0502020202020204" pitchFamily="34" charset="0"/>
                <a:ea typeface="+mn-ea"/>
                <a:cs typeface="+mn-cs"/>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da-DK"/>
              <a:t>Klik for at redigere teksttypografierne i masteren</a:t>
            </a:r>
          </a:p>
        </p:txBody>
      </p:sp>
      <p:sp>
        <p:nvSpPr>
          <p:cNvPr id="50" name="Text Placeholder 33">
            <a:extLst>
              <a:ext uri="{FF2B5EF4-FFF2-40B4-BE49-F238E27FC236}">
                <a16:creationId xmlns:a16="http://schemas.microsoft.com/office/drawing/2014/main" id="{F2E0EEEE-29AB-E949-A1AD-9C2D34EAC952}"/>
              </a:ext>
            </a:extLst>
          </p:cNvPr>
          <p:cNvSpPr>
            <a:spLocks noGrp="1"/>
          </p:cNvSpPr>
          <p:nvPr>
            <p:ph type="body" sz="quarter" idx="31"/>
          </p:nvPr>
        </p:nvSpPr>
        <p:spPr>
          <a:xfrm>
            <a:off x="9247149" y="3479613"/>
            <a:ext cx="2881383" cy="349400"/>
          </a:xfrm>
        </p:spPr>
        <p:txBody>
          <a:bodyPr anchor="b">
            <a:noAutofit/>
          </a:bodyPr>
          <a:lstStyle>
            <a:lvl1pPr marL="0" indent="0" algn="l" defTabSz="914400" rtl="0" eaLnBrk="1" latinLnBrk="0" hangingPunct="1">
              <a:lnSpc>
                <a:spcPts val="1000"/>
              </a:lnSpc>
              <a:buNone/>
              <a:defRPr lang="en-GB" sz="1200" b="1" kern="1200" dirty="0">
                <a:solidFill>
                  <a:schemeClr val="tx1"/>
                </a:solidFill>
                <a:latin typeface="Century Gothic" panose="020B0502020202020204" pitchFamily="34" charset="0"/>
                <a:ea typeface="+mn-ea"/>
                <a:cs typeface="+mn-cs"/>
              </a:defRPr>
            </a:lvl1pPr>
            <a:lvl2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1400" b="1" kern="1200">
                <a:solidFill>
                  <a:schemeClr val="bg1"/>
                </a:solidFill>
                <a:latin typeface="Arial" panose="020B0604020202020204" pitchFamily="34" charset="0"/>
                <a:ea typeface="+mn-ea"/>
                <a:cs typeface="Arial" panose="020B0604020202020204" pitchFamily="34" charset="0"/>
              </a:defRPr>
            </a:lvl5pPr>
          </a:lstStyle>
          <a:p>
            <a:pPr lvl="0"/>
            <a:r>
              <a:rPr lang="da-DK"/>
              <a:t>Klik for at redigere teksttypografierne i masteren</a:t>
            </a:r>
          </a:p>
        </p:txBody>
      </p:sp>
      <p:sp>
        <p:nvSpPr>
          <p:cNvPr id="51" name="Text Placeholder 35">
            <a:extLst>
              <a:ext uri="{FF2B5EF4-FFF2-40B4-BE49-F238E27FC236}">
                <a16:creationId xmlns:a16="http://schemas.microsoft.com/office/drawing/2014/main" id="{D4100252-0F78-C349-AF02-D4A2A942C9FA}"/>
              </a:ext>
            </a:extLst>
          </p:cNvPr>
          <p:cNvSpPr>
            <a:spLocks noGrp="1"/>
          </p:cNvSpPr>
          <p:nvPr>
            <p:ph type="body" sz="quarter" idx="32"/>
          </p:nvPr>
        </p:nvSpPr>
        <p:spPr>
          <a:xfrm>
            <a:off x="9247149" y="3816429"/>
            <a:ext cx="2881383" cy="400399"/>
          </a:xfrm>
        </p:spPr>
        <p:txBody>
          <a:bodyPr anchor="t">
            <a:noAutofit/>
          </a:bodyPr>
          <a:lstStyle>
            <a:lvl1pPr marL="0" indent="0" algn="l" defTabSz="914400" rtl="0" eaLnBrk="1" latinLnBrk="0" hangingPunct="1">
              <a:lnSpc>
                <a:spcPct val="100000"/>
              </a:lnSpc>
              <a:buNone/>
              <a:defRPr lang="en-GB" sz="900" b="0" kern="1200" dirty="0">
                <a:solidFill>
                  <a:schemeClr val="tx1"/>
                </a:solidFill>
                <a:latin typeface="Century Gothic" panose="020B0502020202020204" pitchFamily="34" charset="0"/>
                <a:ea typeface="+mn-ea"/>
                <a:cs typeface="+mn-cs"/>
              </a:defRPr>
            </a:lvl1pPr>
            <a:lvl2pPr marL="0" indent="0" algn="l" defTabSz="914400" rtl="0" eaLnBrk="1" latinLnBrk="0" hangingPunct="1">
              <a:buNone/>
              <a:defRPr lang="en-US" sz="900" kern="1200" dirty="0" smtClean="0">
                <a:solidFill>
                  <a:schemeClr val="bg1"/>
                </a:solidFill>
                <a:latin typeface="+mn-lt"/>
                <a:ea typeface="+mn-ea"/>
                <a:cs typeface="+mn-cs"/>
              </a:defRPr>
            </a:lvl2pPr>
            <a:lvl3pPr marL="0" indent="0" algn="l" defTabSz="914400" rtl="0" eaLnBrk="1" latinLnBrk="0" hangingPunct="1">
              <a:buNone/>
              <a:defRPr lang="en-US" sz="900" kern="1200" dirty="0" smtClean="0">
                <a:solidFill>
                  <a:schemeClr val="bg1"/>
                </a:solidFill>
                <a:latin typeface="+mn-lt"/>
                <a:ea typeface="+mn-ea"/>
                <a:cs typeface="+mn-cs"/>
              </a:defRPr>
            </a:lvl3pPr>
            <a:lvl4pPr marL="0" indent="0" algn="l" defTabSz="914400" rtl="0" eaLnBrk="1" latinLnBrk="0" hangingPunct="1">
              <a:buNone/>
              <a:defRPr lang="en-US" sz="900" kern="1200" dirty="0" smtClean="0">
                <a:solidFill>
                  <a:schemeClr val="bg1"/>
                </a:solidFill>
                <a:latin typeface="+mn-lt"/>
                <a:ea typeface="+mn-ea"/>
                <a:cs typeface="+mn-cs"/>
              </a:defRPr>
            </a:lvl4pPr>
            <a:lvl5pPr marL="0" indent="0" algn="l" defTabSz="914400" rtl="0" eaLnBrk="1" latinLnBrk="0" hangingPunct="1">
              <a:buNone/>
              <a:defRPr lang="en-US" sz="900" kern="1200" dirty="0">
                <a:solidFill>
                  <a:schemeClr val="bg1"/>
                </a:solidFill>
                <a:latin typeface="+mn-lt"/>
                <a:ea typeface="+mn-ea"/>
                <a:cs typeface="+mn-cs"/>
              </a:defRPr>
            </a:lvl5pPr>
          </a:lstStyle>
          <a:p>
            <a:pPr lvl="0"/>
            <a:r>
              <a:rPr lang="da-DK"/>
              <a:t>Klik for at redigere teksttypografierne i masteren</a:t>
            </a:r>
          </a:p>
        </p:txBody>
      </p:sp>
      <p:sp>
        <p:nvSpPr>
          <p:cNvPr id="52" name="Text Placeholder 40">
            <a:extLst>
              <a:ext uri="{FF2B5EF4-FFF2-40B4-BE49-F238E27FC236}">
                <a16:creationId xmlns:a16="http://schemas.microsoft.com/office/drawing/2014/main" id="{F12D550C-0B24-B14C-836D-D917F2666605}"/>
              </a:ext>
            </a:extLst>
          </p:cNvPr>
          <p:cNvSpPr>
            <a:spLocks noGrp="1"/>
          </p:cNvSpPr>
          <p:nvPr>
            <p:ph type="body" sz="quarter" idx="33"/>
          </p:nvPr>
        </p:nvSpPr>
        <p:spPr>
          <a:xfrm>
            <a:off x="9247149" y="4223792"/>
            <a:ext cx="2881383" cy="346829"/>
          </a:xfrm>
        </p:spPr>
        <p:txBody>
          <a:bodyPr anchor="b">
            <a:normAutofit/>
          </a:bodyPr>
          <a:lstStyle>
            <a:lvl1pPr marL="0" indent="0" algn="l" defTabSz="914400" rtl="0" eaLnBrk="1" latinLnBrk="0" hangingPunct="1">
              <a:buNone/>
              <a:defRPr lang="en-GB" sz="900" kern="1200" dirty="0">
                <a:solidFill>
                  <a:schemeClr val="tx1"/>
                </a:solidFill>
                <a:latin typeface="Century Gothic" panose="020B0502020202020204" pitchFamily="34" charset="0"/>
                <a:ea typeface="+mn-ea"/>
                <a:cs typeface="+mn-cs"/>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da-DK"/>
              <a:t>Klik for at redigere teksttypografierne i masteren</a:t>
            </a:r>
          </a:p>
        </p:txBody>
      </p:sp>
      <p:sp>
        <p:nvSpPr>
          <p:cNvPr id="54" name="Text Placeholder 33">
            <a:extLst>
              <a:ext uri="{FF2B5EF4-FFF2-40B4-BE49-F238E27FC236}">
                <a16:creationId xmlns:a16="http://schemas.microsoft.com/office/drawing/2014/main" id="{2A4B31AC-8C16-F84E-A33A-55007638BB12}"/>
              </a:ext>
            </a:extLst>
          </p:cNvPr>
          <p:cNvSpPr>
            <a:spLocks noGrp="1"/>
          </p:cNvSpPr>
          <p:nvPr>
            <p:ph type="body" sz="quarter" idx="35"/>
          </p:nvPr>
        </p:nvSpPr>
        <p:spPr>
          <a:xfrm>
            <a:off x="9247149" y="4788114"/>
            <a:ext cx="2881383" cy="349400"/>
          </a:xfrm>
        </p:spPr>
        <p:txBody>
          <a:bodyPr anchor="b">
            <a:noAutofit/>
          </a:bodyPr>
          <a:lstStyle>
            <a:lvl1pPr marL="0" indent="0" algn="l" defTabSz="914400" rtl="0" eaLnBrk="1" latinLnBrk="0" hangingPunct="1">
              <a:lnSpc>
                <a:spcPts val="1000"/>
              </a:lnSpc>
              <a:buNone/>
              <a:defRPr lang="en-GB" sz="1200" b="1" kern="1200" dirty="0">
                <a:solidFill>
                  <a:schemeClr val="tx1"/>
                </a:solidFill>
                <a:latin typeface="Century Gothic" panose="020B0502020202020204" pitchFamily="34" charset="0"/>
                <a:ea typeface="+mn-ea"/>
                <a:cs typeface="+mn-cs"/>
              </a:defRPr>
            </a:lvl1pPr>
            <a:lvl2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1400" b="1" kern="1200">
                <a:solidFill>
                  <a:schemeClr val="bg1"/>
                </a:solidFill>
                <a:latin typeface="Arial" panose="020B0604020202020204" pitchFamily="34" charset="0"/>
                <a:ea typeface="+mn-ea"/>
                <a:cs typeface="Arial" panose="020B0604020202020204" pitchFamily="34" charset="0"/>
              </a:defRPr>
            </a:lvl5pPr>
          </a:lstStyle>
          <a:p>
            <a:pPr lvl="0"/>
            <a:r>
              <a:rPr lang="da-DK"/>
              <a:t>Klik for at redigere teksttypografierne i masteren</a:t>
            </a:r>
          </a:p>
        </p:txBody>
      </p:sp>
      <p:sp>
        <p:nvSpPr>
          <p:cNvPr id="55" name="Text Placeholder 35">
            <a:extLst>
              <a:ext uri="{FF2B5EF4-FFF2-40B4-BE49-F238E27FC236}">
                <a16:creationId xmlns:a16="http://schemas.microsoft.com/office/drawing/2014/main" id="{2CFA175C-3C65-9C4E-81CA-FFE036E3573E}"/>
              </a:ext>
            </a:extLst>
          </p:cNvPr>
          <p:cNvSpPr>
            <a:spLocks noGrp="1"/>
          </p:cNvSpPr>
          <p:nvPr>
            <p:ph type="body" sz="quarter" idx="36"/>
          </p:nvPr>
        </p:nvSpPr>
        <p:spPr>
          <a:xfrm>
            <a:off x="9247149" y="5124930"/>
            <a:ext cx="2881383" cy="400399"/>
          </a:xfrm>
        </p:spPr>
        <p:txBody>
          <a:bodyPr anchor="t">
            <a:noAutofit/>
          </a:bodyPr>
          <a:lstStyle>
            <a:lvl1pPr marL="0" indent="0" algn="l" defTabSz="914400" rtl="0" eaLnBrk="1" latinLnBrk="0" hangingPunct="1">
              <a:lnSpc>
                <a:spcPct val="100000"/>
              </a:lnSpc>
              <a:buNone/>
              <a:defRPr lang="en-GB" sz="900" b="0" kern="1200" dirty="0">
                <a:solidFill>
                  <a:schemeClr val="tx1"/>
                </a:solidFill>
                <a:latin typeface="Century Gothic" panose="020B0502020202020204" pitchFamily="34" charset="0"/>
                <a:ea typeface="+mn-ea"/>
                <a:cs typeface="+mn-cs"/>
              </a:defRPr>
            </a:lvl1pPr>
            <a:lvl2pPr marL="0" indent="0" algn="l" defTabSz="914400" rtl="0" eaLnBrk="1" latinLnBrk="0" hangingPunct="1">
              <a:buNone/>
              <a:defRPr lang="en-US" sz="900" kern="1200" dirty="0" smtClean="0">
                <a:solidFill>
                  <a:schemeClr val="bg1"/>
                </a:solidFill>
                <a:latin typeface="+mn-lt"/>
                <a:ea typeface="+mn-ea"/>
                <a:cs typeface="+mn-cs"/>
              </a:defRPr>
            </a:lvl2pPr>
            <a:lvl3pPr marL="0" indent="0" algn="l" defTabSz="914400" rtl="0" eaLnBrk="1" latinLnBrk="0" hangingPunct="1">
              <a:buNone/>
              <a:defRPr lang="en-US" sz="900" kern="1200" dirty="0" smtClean="0">
                <a:solidFill>
                  <a:schemeClr val="bg1"/>
                </a:solidFill>
                <a:latin typeface="+mn-lt"/>
                <a:ea typeface="+mn-ea"/>
                <a:cs typeface="+mn-cs"/>
              </a:defRPr>
            </a:lvl3pPr>
            <a:lvl4pPr marL="0" indent="0" algn="l" defTabSz="914400" rtl="0" eaLnBrk="1" latinLnBrk="0" hangingPunct="1">
              <a:buNone/>
              <a:defRPr lang="en-US" sz="900" kern="1200" dirty="0" smtClean="0">
                <a:solidFill>
                  <a:schemeClr val="bg1"/>
                </a:solidFill>
                <a:latin typeface="+mn-lt"/>
                <a:ea typeface="+mn-ea"/>
                <a:cs typeface="+mn-cs"/>
              </a:defRPr>
            </a:lvl4pPr>
            <a:lvl5pPr marL="0" indent="0" algn="l" defTabSz="914400" rtl="0" eaLnBrk="1" latinLnBrk="0" hangingPunct="1">
              <a:buNone/>
              <a:defRPr lang="en-US" sz="900" kern="1200" dirty="0">
                <a:solidFill>
                  <a:schemeClr val="bg1"/>
                </a:solidFill>
                <a:latin typeface="+mn-lt"/>
                <a:ea typeface="+mn-ea"/>
                <a:cs typeface="+mn-cs"/>
              </a:defRPr>
            </a:lvl5pPr>
          </a:lstStyle>
          <a:p>
            <a:pPr lvl="0"/>
            <a:r>
              <a:rPr lang="da-DK"/>
              <a:t>Klik for at redigere teksttypografierne i masteren</a:t>
            </a:r>
          </a:p>
        </p:txBody>
      </p:sp>
      <p:sp>
        <p:nvSpPr>
          <p:cNvPr id="56" name="Text Placeholder 40">
            <a:extLst>
              <a:ext uri="{FF2B5EF4-FFF2-40B4-BE49-F238E27FC236}">
                <a16:creationId xmlns:a16="http://schemas.microsoft.com/office/drawing/2014/main" id="{CE51AD78-700F-8E42-93DB-664A3623370F}"/>
              </a:ext>
            </a:extLst>
          </p:cNvPr>
          <p:cNvSpPr>
            <a:spLocks noGrp="1"/>
          </p:cNvSpPr>
          <p:nvPr>
            <p:ph type="body" sz="quarter" idx="37"/>
          </p:nvPr>
        </p:nvSpPr>
        <p:spPr>
          <a:xfrm>
            <a:off x="9247149" y="5532293"/>
            <a:ext cx="2881383" cy="346829"/>
          </a:xfrm>
        </p:spPr>
        <p:txBody>
          <a:bodyPr anchor="b">
            <a:normAutofit/>
          </a:bodyPr>
          <a:lstStyle>
            <a:lvl1pPr marL="0" indent="0" algn="l" defTabSz="914400" rtl="0" eaLnBrk="1" latinLnBrk="0" hangingPunct="1">
              <a:buNone/>
              <a:defRPr lang="en-GB" sz="900" kern="1200" dirty="0">
                <a:solidFill>
                  <a:schemeClr val="tx1"/>
                </a:solidFill>
                <a:latin typeface="Century Gothic" panose="020B0502020202020204" pitchFamily="34" charset="0"/>
                <a:ea typeface="+mn-ea"/>
                <a:cs typeface="+mn-cs"/>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da-DK"/>
              <a:t>Klik for at redigere teksttypografierne i masteren</a:t>
            </a:r>
          </a:p>
        </p:txBody>
      </p:sp>
      <p:sp>
        <p:nvSpPr>
          <p:cNvPr id="58" name="Picture Placeholder 7">
            <a:extLst>
              <a:ext uri="{FF2B5EF4-FFF2-40B4-BE49-F238E27FC236}">
                <a16:creationId xmlns:a16="http://schemas.microsoft.com/office/drawing/2014/main" id="{5E320FD1-B50E-D745-B28D-9E98716CCF12}"/>
              </a:ext>
            </a:extLst>
          </p:cNvPr>
          <p:cNvSpPr>
            <a:spLocks noGrp="1"/>
          </p:cNvSpPr>
          <p:nvPr>
            <p:ph type="pic" sz="quarter" idx="38" hasCustomPrompt="1"/>
          </p:nvPr>
        </p:nvSpPr>
        <p:spPr>
          <a:xfrm>
            <a:off x="4382147" y="3502116"/>
            <a:ext cx="796355" cy="1136017"/>
          </a:xfrm>
          <a:custGeom>
            <a:avLst/>
            <a:gdLst>
              <a:gd name="connsiteX0" fmla="*/ 0 w 795950"/>
              <a:gd name="connsiteY0" fmla="*/ 132658 h 1136017"/>
              <a:gd name="connsiteX1" fmla="*/ 132658 w 795950"/>
              <a:gd name="connsiteY1" fmla="*/ 0 h 1136017"/>
              <a:gd name="connsiteX2" fmla="*/ 663292 w 795950"/>
              <a:gd name="connsiteY2" fmla="*/ 0 h 1136017"/>
              <a:gd name="connsiteX3" fmla="*/ 795950 w 795950"/>
              <a:gd name="connsiteY3" fmla="*/ 132658 h 1136017"/>
              <a:gd name="connsiteX4" fmla="*/ 795950 w 795950"/>
              <a:gd name="connsiteY4" fmla="*/ 1003359 h 1136017"/>
              <a:gd name="connsiteX5" fmla="*/ 663292 w 795950"/>
              <a:gd name="connsiteY5" fmla="*/ 1136017 h 1136017"/>
              <a:gd name="connsiteX6" fmla="*/ 132658 w 795950"/>
              <a:gd name="connsiteY6" fmla="*/ 1136017 h 1136017"/>
              <a:gd name="connsiteX7" fmla="*/ 0 w 795950"/>
              <a:gd name="connsiteY7" fmla="*/ 1003359 h 1136017"/>
              <a:gd name="connsiteX8" fmla="*/ 0 w 795950"/>
              <a:gd name="connsiteY8" fmla="*/ 132658 h 1136017"/>
              <a:gd name="connsiteX0" fmla="*/ 0 w 802129"/>
              <a:gd name="connsiteY0" fmla="*/ 132658 h 1138782"/>
              <a:gd name="connsiteX1" fmla="*/ 132658 w 802129"/>
              <a:gd name="connsiteY1" fmla="*/ 0 h 1138782"/>
              <a:gd name="connsiteX2" fmla="*/ 663292 w 802129"/>
              <a:gd name="connsiteY2" fmla="*/ 0 h 1138782"/>
              <a:gd name="connsiteX3" fmla="*/ 795950 w 802129"/>
              <a:gd name="connsiteY3" fmla="*/ 132658 h 1138782"/>
              <a:gd name="connsiteX4" fmla="*/ 802129 w 802129"/>
              <a:gd name="connsiteY4" fmla="*/ 1083678 h 1138782"/>
              <a:gd name="connsiteX5" fmla="*/ 663292 w 802129"/>
              <a:gd name="connsiteY5" fmla="*/ 1136017 h 1138782"/>
              <a:gd name="connsiteX6" fmla="*/ 132658 w 802129"/>
              <a:gd name="connsiteY6" fmla="*/ 1136017 h 1138782"/>
              <a:gd name="connsiteX7" fmla="*/ 0 w 802129"/>
              <a:gd name="connsiteY7" fmla="*/ 1003359 h 1138782"/>
              <a:gd name="connsiteX8" fmla="*/ 0 w 802129"/>
              <a:gd name="connsiteY8" fmla="*/ 132658 h 1138782"/>
              <a:gd name="connsiteX0" fmla="*/ 0 w 802501"/>
              <a:gd name="connsiteY0" fmla="*/ 132658 h 1136017"/>
              <a:gd name="connsiteX1" fmla="*/ 132658 w 802501"/>
              <a:gd name="connsiteY1" fmla="*/ 0 h 1136017"/>
              <a:gd name="connsiteX2" fmla="*/ 663292 w 802501"/>
              <a:gd name="connsiteY2" fmla="*/ 0 h 1136017"/>
              <a:gd name="connsiteX3" fmla="*/ 795950 w 802501"/>
              <a:gd name="connsiteY3" fmla="*/ 132658 h 1136017"/>
              <a:gd name="connsiteX4" fmla="*/ 802129 w 802501"/>
              <a:gd name="connsiteY4" fmla="*/ 1083678 h 1136017"/>
              <a:gd name="connsiteX5" fmla="*/ 663292 w 802501"/>
              <a:gd name="connsiteY5" fmla="*/ 1136017 h 1136017"/>
              <a:gd name="connsiteX6" fmla="*/ 132658 w 802501"/>
              <a:gd name="connsiteY6" fmla="*/ 1136017 h 1136017"/>
              <a:gd name="connsiteX7" fmla="*/ 0 w 802501"/>
              <a:gd name="connsiteY7" fmla="*/ 1003359 h 1136017"/>
              <a:gd name="connsiteX8" fmla="*/ 0 w 802501"/>
              <a:gd name="connsiteY8" fmla="*/ 132658 h 1136017"/>
              <a:gd name="connsiteX0" fmla="*/ 0 w 796355"/>
              <a:gd name="connsiteY0" fmla="*/ 132658 h 1136017"/>
              <a:gd name="connsiteX1" fmla="*/ 132658 w 796355"/>
              <a:gd name="connsiteY1" fmla="*/ 0 h 1136017"/>
              <a:gd name="connsiteX2" fmla="*/ 663292 w 796355"/>
              <a:gd name="connsiteY2" fmla="*/ 0 h 1136017"/>
              <a:gd name="connsiteX3" fmla="*/ 795950 w 796355"/>
              <a:gd name="connsiteY3" fmla="*/ 132658 h 1136017"/>
              <a:gd name="connsiteX4" fmla="*/ 795951 w 796355"/>
              <a:gd name="connsiteY4" fmla="*/ 1133105 h 1136017"/>
              <a:gd name="connsiteX5" fmla="*/ 663292 w 796355"/>
              <a:gd name="connsiteY5" fmla="*/ 1136017 h 1136017"/>
              <a:gd name="connsiteX6" fmla="*/ 132658 w 796355"/>
              <a:gd name="connsiteY6" fmla="*/ 1136017 h 1136017"/>
              <a:gd name="connsiteX7" fmla="*/ 0 w 796355"/>
              <a:gd name="connsiteY7" fmla="*/ 1003359 h 1136017"/>
              <a:gd name="connsiteX8" fmla="*/ 0 w 796355"/>
              <a:gd name="connsiteY8" fmla="*/ 132658 h 113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6355" h="1136017">
                <a:moveTo>
                  <a:pt x="0" y="132658"/>
                </a:moveTo>
                <a:cubicBezTo>
                  <a:pt x="0" y="59393"/>
                  <a:pt x="59393" y="0"/>
                  <a:pt x="132658" y="0"/>
                </a:cubicBezTo>
                <a:lnTo>
                  <a:pt x="663292" y="0"/>
                </a:lnTo>
                <a:cubicBezTo>
                  <a:pt x="736557" y="0"/>
                  <a:pt x="795950" y="59393"/>
                  <a:pt x="795950" y="132658"/>
                </a:cubicBezTo>
                <a:cubicBezTo>
                  <a:pt x="795950" y="422892"/>
                  <a:pt x="789773" y="1133981"/>
                  <a:pt x="795951" y="1133105"/>
                </a:cubicBezTo>
                <a:cubicBezTo>
                  <a:pt x="802129" y="1132229"/>
                  <a:pt x="736557" y="1136017"/>
                  <a:pt x="663292" y="1136017"/>
                </a:cubicBezTo>
                <a:lnTo>
                  <a:pt x="132658" y="1136017"/>
                </a:lnTo>
                <a:cubicBezTo>
                  <a:pt x="59393" y="1136017"/>
                  <a:pt x="0" y="1076624"/>
                  <a:pt x="0" y="1003359"/>
                </a:cubicBezTo>
                <a:lnTo>
                  <a:pt x="0" y="132658"/>
                </a:lnTo>
                <a:close/>
              </a:path>
            </a:pathLst>
          </a:custGeom>
        </p:spPr>
        <p:txBody>
          <a:bodyPr vert="horz">
            <a:noAutofit/>
          </a:bodyPr>
          <a:lstStyle>
            <a:lvl1pPr marL="0" indent="0">
              <a:buNone/>
              <a:defRPr sz="900"/>
            </a:lvl1pPr>
          </a:lstStyle>
          <a:p>
            <a:r>
              <a:rPr lang="en-US" dirty="0"/>
              <a:t>Insert portrait picture</a:t>
            </a:r>
          </a:p>
        </p:txBody>
      </p:sp>
      <p:sp>
        <p:nvSpPr>
          <p:cNvPr id="59" name="Picture Placeholder 7">
            <a:extLst>
              <a:ext uri="{FF2B5EF4-FFF2-40B4-BE49-F238E27FC236}">
                <a16:creationId xmlns:a16="http://schemas.microsoft.com/office/drawing/2014/main" id="{BE627B71-6238-5845-9E28-132446DBB5F9}"/>
              </a:ext>
            </a:extLst>
          </p:cNvPr>
          <p:cNvSpPr>
            <a:spLocks noGrp="1"/>
          </p:cNvSpPr>
          <p:nvPr>
            <p:ph type="pic" sz="quarter" idx="39" hasCustomPrompt="1"/>
          </p:nvPr>
        </p:nvSpPr>
        <p:spPr>
          <a:xfrm>
            <a:off x="414988" y="4788114"/>
            <a:ext cx="796355" cy="1136017"/>
          </a:xfrm>
          <a:custGeom>
            <a:avLst/>
            <a:gdLst>
              <a:gd name="connsiteX0" fmla="*/ 0 w 795950"/>
              <a:gd name="connsiteY0" fmla="*/ 132658 h 1136017"/>
              <a:gd name="connsiteX1" fmla="*/ 132658 w 795950"/>
              <a:gd name="connsiteY1" fmla="*/ 0 h 1136017"/>
              <a:gd name="connsiteX2" fmla="*/ 663292 w 795950"/>
              <a:gd name="connsiteY2" fmla="*/ 0 h 1136017"/>
              <a:gd name="connsiteX3" fmla="*/ 795950 w 795950"/>
              <a:gd name="connsiteY3" fmla="*/ 132658 h 1136017"/>
              <a:gd name="connsiteX4" fmla="*/ 795950 w 795950"/>
              <a:gd name="connsiteY4" fmla="*/ 1003359 h 1136017"/>
              <a:gd name="connsiteX5" fmla="*/ 663292 w 795950"/>
              <a:gd name="connsiteY5" fmla="*/ 1136017 h 1136017"/>
              <a:gd name="connsiteX6" fmla="*/ 132658 w 795950"/>
              <a:gd name="connsiteY6" fmla="*/ 1136017 h 1136017"/>
              <a:gd name="connsiteX7" fmla="*/ 0 w 795950"/>
              <a:gd name="connsiteY7" fmla="*/ 1003359 h 1136017"/>
              <a:gd name="connsiteX8" fmla="*/ 0 w 795950"/>
              <a:gd name="connsiteY8" fmla="*/ 132658 h 1136017"/>
              <a:gd name="connsiteX0" fmla="*/ 0 w 802129"/>
              <a:gd name="connsiteY0" fmla="*/ 132658 h 1138782"/>
              <a:gd name="connsiteX1" fmla="*/ 132658 w 802129"/>
              <a:gd name="connsiteY1" fmla="*/ 0 h 1138782"/>
              <a:gd name="connsiteX2" fmla="*/ 663292 w 802129"/>
              <a:gd name="connsiteY2" fmla="*/ 0 h 1138782"/>
              <a:gd name="connsiteX3" fmla="*/ 795950 w 802129"/>
              <a:gd name="connsiteY3" fmla="*/ 132658 h 1138782"/>
              <a:gd name="connsiteX4" fmla="*/ 802129 w 802129"/>
              <a:gd name="connsiteY4" fmla="*/ 1083678 h 1138782"/>
              <a:gd name="connsiteX5" fmla="*/ 663292 w 802129"/>
              <a:gd name="connsiteY5" fmla="*/ 1136017 h 1138782"/>
              <a:gd name="connsiteX6" fmla="*/ 132658 w 802129"/>
              <a:gd name="connsiteY6" fmla="*/ 1136017 h 1138782"/>
              <a:gd name="connsiteX7" fmla="*/ 0 w 802129"/>
              <a:gd name="connsiteY7" fmla="*/ 1003359 h 1138782"/>
              <a:gd name="connsiteX8" fmla="*/ 0 w 802129"/>
              <a:gd name="connsiteY8" fmla="*/ 132658 h 1138782"/>
              <a:gd name="connsiteX0" fmla="*/ 0 w 802501"/>
              <a:gd name="connsiteY0" fmla="*/ 132658 h 1136017"/>
              <a:gd name="connsiteX1" fmla="*/ 132658 w 802501"/>
              <a:gd name="connsiteY1" fmla="*/ 0 h 1136017"/>
              <a:gd name="connsiteX2" fmla="*/ 663292 w 802501"/>
              <a:gd name="connsiteY2" fmla="*/ 0 h 1136017"/>
              <a:gd name="connsiteX3" fmla="*/ 795950 w 802501"/>
              <a:gd name="connsiteY3" fmla="*/ 132658 h 1136017"/>
              <a:gd name="connsiteX4" fmla="*/ 802129 w 802501"/>
              <a:gd name="connsiteY4" fmla="*/ 1083678 h 1136017"/>
              <a:gd name="connsiteX5" fmla="*/ 663292 w 802501"/>
              <a:gd name="connsiteY5" fmla="*/ 1136017 h 1136017"/>
              <a:gd name="connsiteX6" fmla="*/ 132658 w 802501"/>
              <a:gd name="connsiteY6" fmla="*/ 1136017 h 1136017"/>
              <a:gd name="connsiteX7" fmla="*/ 0 w 802501"/>
              <a:gd name="connsiteY7" fmla="*/ 1003359 h 1136017"/>
              <a:gd name="connsiteX8" fmla="*/ 0 w 802501"/>
              <a:gd name="connsiteY8" fmla="*/ 132658 h 1136017"/>
              <a:gd name="connsiteX0" fmla="*/ 0 w 796355"/>
              <a:gd name="connsiteY0" fmla="*/ 132658 h 1136017"/>
              <a:gd name="connsiteX1" fmla="*/ 132658 w 796355"/>
              <a:gd name="connsiteY1" fmla="*/ 0 h 1136017"/>
              <a:gd name="connsiteX2" fmla="*/ 663292 w 796355"/>
              <a:gd name="connsiteY2" fmla="*/ 0 h 1136017"/>
              <a:gd name="connsiteX3" fmla="*/ 795950 w 796355"/>
              <a:gd name="connsiteY3" fmla="*/ 132658 h 1136017"/>
              <a:gd name="connsiteX4" fmla="*/ 795951 w 796355"/>
              <a:gd name="connsiteY4" fmla="*/ 1133105 h 1136017"/>
              <a:gd name="connsiteX5" fmla="*/ 663292 w 796355"/>
              <a:gd name="connsiteY5" fmla="*/ 1136017 h 1136017"/>
              <a:gd name="connsiteX6" fmla="*/ 132658 w 796355"/>
              <a:gd name="connsiteY6" fmla="*/ 1136017 h 1136017"/>
              <a:gd name="connsiteX7" fmla="*/ 0 w 796355"/>
              <a:gd name="connsiteY7" fmla="*/ 1003359 h 1136017"/>
              <a:gd name="connsiteX8" fmla="*/ 0 w 796355"/>
              <a:gd name="connsiteY8" fmla="*/ 132658 h 113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6355" h="1136017">
                <a:moveTo>
                  <a:pt x="0" y="132658"/>
                </a:moveTo>
                <a:cubicBezTo>
                  <a:pt x="0" y="59393"/>
                  <a:pt x="59393" y="0"/>
                  <a:pt x="132658" y="0"/>
                </a:cubicBezTo>
                <a:lnTo>
                  <a:pt x="663292" y="0"/>
                </a:lnTo>
                <a:cubicBezTo>
                  <a:pt x="736557" y="0"/>
                  <a:pt x="795950" y="59393"/>
                  <a:pt x="795950" y="132658"/>
                </a:cubicBezTo>
                <a:cubicBezTo>
                  <a:pt x="795950" y="422892"/>
                  <a:pt x="789773" y="1133981"/>
                  <a:pt x="795951" y="1133105"/>
                </a:cubicBezTo>
                <a:cubicBezTo>
                  <a:pt x="802129" y="1132229"/>
                  <a:pt x="736557" y="1136017"/>
                  <a:pt x="663292" y="1136017"/>
                </a:cubicBezTo>
                <a:lnTo>
                  <a:pt x="132658" y="1136017"/>
                </a:lnTo>
                <a:cubicBezTo>
                  <a:pt x="59393" y="1136017"/>
                  <a:pt x="0" y="1076624"/>
                  <a:pt x="0" y="1003359"/>
                </a:cubicBezTo>
                <a:lnTo>
                  <a:pt x="0" y="132658"/>
                </a:lnTo>
                <a:close/>
              </a:path>
            </a:pathLst>
          </a:custGeom>
        </p:spPr>
        <p:txBody>
          <a:bodyPr vert="horz">
            <a:noAutofit/>
          </a:bodyPr>
          <a:lstStyle>
            <a:lvl1pPr marL="0" indent="0">
              <a:buNone/>
              <a:defRPr sz="900"/>
            </a:lvl1pPr>
          </a:lstStyle>
          <a:p>
            <a:r>
              <a:rPr lang="en-US" dirty="0"/>
              <a:t>Insert portrait picture</a:t>
            </a:r>
          </a:p>
        </p:txBody>
      </p:sp>
      <p:sp>
        <p:nvSpPr>
          <p:cNvPr id="60" name="Picture Placeholder 7">
            <a:extLst>
              <a:ext uri="{FF2B5EF4-FFF2-40B4-BE49-F238E27FC236}">
                <a16:creationId xmlns:a16="http://schemas.microsoft.com/office/drawing/2014/main" id="{DBD36DA1-F19B-7949-8018-CC053F447689}"/>
              </a:ext>
            </a:extLst>
          </p:cNvPr>
          <p:cNvSpPr>
            <a:spLocks noGrp="1"/>
          </p:cNvSpPr>
          <p:nvPr>
            <p:ph type="pic" sz="quarter" idx="40" hasCustomPrompt="1"/>
          </p:nvPr>
        </p:nvSpPr>
        <p:spPr>
          <a:xfrm>
            <a:off x="4382146" y="4765609"/>
            <a:ext cx="796355" cy="1136017"/>
          </a:xfrm>
          <a:custGeom>
            <a:avLst/>
            <a:gdLst>
              <a:gd name="connsiteX0" fmla="*/ 0 w 795950"/>
              <a:gd name="connsiteY0" fmla="*/ 132658 h 1136017"/>
              <a:gd name="connsiteX1" fmla="*/ 132658 w 795950"/>
              <a:gd name="connsiteY1" fmla="*/ 0 h 1136017"/>
              <a:gd name="connsiteX2" fmla="*/ 663292 w 795950"/>
              <a:gd name="connsiteY2" fmla="*/ 0 h 1136017"/>
              <a:gd name="connsiteX3" fmla="*/ 795950 w 795950"/>
              <a:gd name="connsiteY3" fmla="*/ 132658 h 1136017"/>
              <a:gd name="connsiteX4" fmla="*/ 795950 w 795950"/>
              <a:gd name="connsiteY4" fmla="*/ 1003359 h 1136017"/>
              <a:gd name="connsiteX5" fmla="*/ 663292 w 795950"/>
              <a:gd name="connsiteY5" fmla="*/ 1136017 h 1136017"/>
              <a:gd name="connsiteX6" fmla="*/ 132658 w 795950"/>
              <a:gd name="connsiteY6" fmla="*/ 1136017 h 1136017"/>
              <a:gd name="connsiteX7" fmla="*/ 0 w 795950"/>
              <a:gd name="connsiteY7" fmla="*/ 1003359 h 1136017"/>
              <a:gd name="connsiteX8" fmla="*/ 0 w 795950"/>
              <a:gd name="connsiteY8" fmla="*/ 132658 h 1136017"/>
              <a:gd name="connsiteX0" fmla="*/ 0 w 802129"/>
              <a:gd name="connsiteY0" fmla="*/ 132658 h 1138782"/>
              <a:gd name="connsiteX1" fmla="*/ 132658 w 802129"/>
              <a:gd name="connsiteY1" fmla="*/ 0 h 1138782"/>
              <a:gd name="connsiteX2" fmla="*/ 663292 w 802129"/>
              <a:gd name="connsiteY2" fmla="*/ 0 h 1138782"/>
              <a:gd name="connsiteX3" fmla="*/ 795950 w 802129"/>
              <a:gd name="connsiteY3" fmla="*/ 132658 h 1138782"/>
              <a:gd name="connsiteX4" fmla="*/ 802129 w 802129"/>
              <a:gd name="connsiteY4" fmla="*/ 1083678 h 1138782"/>
              <a:gd name="connsiteX5" fmla="*/ 663292 w 802129"/>
              <a:gd name="connsiteY5" fmla="*/ 1136017 h 1138782"/>
              <a:gd name="connsiteX6" fmla="*/ 132658 w 802129"/>
              <a:gd name="connsiteY6" fmla="*/ 1136017 h 1138782"/>
              <a:gd name="connsiteX7" fmla="*/ 0 w 802129"/>
              <a:gd name="connsiteY7" fmla="*/ 1003359 h 1138782"/>
              <a:gd name="connsiteX8" fmla="*/ 0 w 802129"/>
              <a:gd name="connsiteY8" fmla="*/ 132658 h 1138782"/>
              <a:gd name="connsiteX0" fmla="*/ 0 w 802501"/>
              <a:gd name="connsiteY0" fmla="*/ 132658 h 1136017"/>
              <a:gd name="connsiteX1" fmla="*/ 132658 w 802501"/>
              <a:gd name="connsiteY1" fmla="*/ 0 h 1136017"/>
              <a:gd name="connsiteX2" fmla="*/ 663292 w 802501"/>
              <a:gd name="connsiteY2" fmla="*/ 0 h 1136017"/>
              <a:gd name="connsiteX3" fmla="*/ 795950 w 802501"/>
              <a:gd name="connsiteY3" fmla="*/ 132658 h 1136017"/>
              <a:gd name="connsiteX4" fmla="*/ 802129 w 802501"/>
              <a:gd name="connsiteY4" fmla="*/ 1083678 h 1136017"/>
              <a:gd name="connsiteX5" fmla="*/ 663292 w 802501"/>
              <a:gd name="connsiteY5" fmla="*/ 1136017 h 1136017"/>
              <a:gd name="connsiteX6" fmla="*/ 132658 w 802501"/>
              <a:gd name="connsiteY6" fmla="*/ 1136017 h 1136017"/>
              <a:gd name="connsiteX7" fmla="*/ 0 w 802501"/>
              <a:gd name="connsiteY7" fmla="*/ 1003359 h 1136017"/>
              <a:gd name="connsiteX8" fmla="*/ 0 w 802501"/>
              <a:gd name="connsiteY8" fmla="*/ 132658 h 1136017"/>
              <a:gd name="connsiteX0" fmla="*/ 0 w 796355"/>
              <a:gd name="connsiteY0" fmla="*/ 132658 h 1136017"/>
              <a:gd name="connsiteX1" fmla="*/ 132658 w 796355"/>
              <a:gd name="connsiteY1" fmla="*/ 0 h 1136017"/>
              <a:gd name="connsiteX2" fmla="*/ 663292 w 796355"/>
              <a:gd name="connsiteY2" fmla="*/ 0 h 1136017"/>
              <a:gd name="connsiteX3" fmla="*/ 795950 w 796355"/>
              <a:gd name="connsiteY3" fmla="*/ 132658 h 1136017"/>
              <a:gd name="connsiteX4" fmla="*/ 795951 w 796355"/>
              <a:gd name="connsiteY4" fmla="*/ 1133105 h 1136017"/>
              <a:gd name="connsiteX5" fmla="*/ 663292 w 796355"/>
              <a:gd name="connsiteY5" fmla="*/ 1136017 h 1136017"/>
              <a:gd name="connsiteX6" fmla="*/ 132658 w 796355"/>
              <a:gd name="connsiteY6" fmla="*/ 1136017 h 1136017"/>
              <a:gd name="connsiteX7" fmla="*/ 0 w 796355"/>
              <a:gd name="connsiteY7" fmla="*/ 1003359 h 1136017"/>
              <a:gd name="connsiteX8" fmla="*/ 0 w 796355"/>
              <a:gd name="connsiteY8" fmla="*/ 132658 h 113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6355" h="1136017">
                <a:moveTo>
                  <a:pt x="0" y="132658"/>
                </a:moveTo>
                <a:cubicBezTo>
                  <a:pt x="0" y="59393"/>
                  <a:pt x="59393" y="0"/>
                  <a:pt x="132658" y="0"/>
                </a:cubicBezTo>
                <a:lnTo>
                  <a:pt x="663292" y="0"/>
                </a:lnTo>
                <a:cubicBezTo>
                  <a:pt x="736557" y="0"/>
                  <a:pt x="795950" y="59393"/>
                  <a:pt x="795950" y="132658"/>
                </a:cubicBezTo>
                <a:cubicBezTo>
                  <a:pt x="795950" y="422892"/>
                  <a:pt x="789773" y="1133981"/>
                  <a:pt x="795951" y="1133105"/>
                </a:cubicBezTo>
                <a:cubicBezTo>
                  <a:pt x="802129" y="1132229"/>
                  <a:pt x="736557" y="1136017"/>
                  <a:pt x="663292" y="1136017"/>
                </a:cubicBezTo>
                <a:lnTo>
                  <a:pt x="132658" y="1136017"/>
                </a:lnTo>
                <a:cubicBezTo>
                  <a:pt x="59393" y="1136017"/>
                  <a:pt x="0" y="1076624"/>
                  <a:pt x="0" y="1003359"/>
                </a:cubicBezTo>
                <a:lnTo>
                  <a:pt x="0" y="132658"/>
                </a:lnTo>
                <a:close/>
              </a:path>
            </a:pathLst>
          </a:custGeom>
        </p:spPr>
        <p:txBody>
          <a:bodyPr vert="horz">
            <a:noAutofit/>
          </a:bodyPr>
          <a:lstStyle>
            <a:lvl1pPr marL="0" indent="0">
              <a:buNone/>
              <a:defRPr sz="900"/>
            </a:lvl1pPr>
          </a:lstStyle>
          <a:p>
            <a:r>
              <a:rPr lang="en-US" dirty="0"/>
              <a:t>Insert portrait picture</a:t>
            </a:r>
          </a:p>
        </p:txBody>
      </p:sp>
      <p:sp>
        <p:nvSpPr>
          <p:cNvPr id="61" name="Picture Placeholder 7">
            <a:extLst>
              <a:ext uri="{FF2B5EF4-FFF2-40B4-BE49-F238E27FC236}">
                <a16:creationId xmlns:a16="http://schemas.microsoft.com/office/drawing/2014/main" id="{B9CD751B-D6BB-6B42-A4D4-8AF56AF75067}"/>
              </a:ext>
            </a:extLst>
          </p:cNvPr>
          <p:cNvSpPr>
            <a:spLocks noGrp="1"/>
          </p:cNvSpPr>
          <p:nvPr>
            <p:ph type="pic" sz="quarter" idx="41" hasCustomPrompt="1"/>
          </p:nvPr>
        </p:nvSpPr>
        <p:spPr>
          <a:xfrm>
            <a:off x="8345193" y="3478397"/>
            <a:ext cx="796355" cy="1136017"/>
          </a:xfrm>
          <a:custGeom>
            <a:avLst/>
            <a:gdLst>
              <a:gd name="connsiteX0" fmla="*/ 0 w 795950"/>
              <a:gd name="connsiteY0" fmla="*/ 132658 h 1136017"/>
              <a:gd name="connsiteX1" fmla="*/ 132658 w 795950"/>
              <a:gd name="connsiteY1" fmla="*/ 0 h 1136017"/>
              <a:gd name="connsiteX2" fmla="*/ 663292 w 795950"/>
              <a:gd name="connsiteY2" fmla="*/ 0 h 1136017"/>
              <a:gd name="connsiteX3" fmla="*/ 795950 w 795950"/>
              <a:gd name="connsiteY3" fmla="*/ 132658 h 1136017"/>
              <a:gd name="connsiteX4" fmla="*/ 795950 w 795950"/>
              <a:gd name="connsiteY4" fmla="*/ 1003359 h 1136017"/>
              <a:gd name="connsiteX5" fmla="*/ 663292 w 795950"/>
              <a:gd name="connsiteY5" fmla="*/ 1136017 h 1136017"/>
              <a:gd name="connsiteX6" fmla="*/ 132658 w 795950"/>
              <a:gd name="connsiteY6" fmla="*/ 1136017 h 1136017"/>
              <a:gd name="connsiteX7" fmla="*/ 0 w 795950"/>
              <a:gd name="connsiteY7" fmla="*/ 1003359 h 1136017"/>
              <a:gd name="connsiteX8" fmla="*/ 0 w 795950"/>
              <a:gd name="connsiteY8" fmla="*/ 132658 h 1136017"/>
              <a:gd name="connsiteX0" fmla="*/ 0 w 802129"/>
              <a:gd name="connsiteY0" fmla="*/ 132658 h 1138782"/>
              <a:gd name="connsiteX1" fmla="*/ 132658 w 802129"/>
              <a:gd name="connsiteY1" fmla="*/ 0 h 1138782"/>
              <a:gd name="connsiteX2" fmla="*/ 663292 w 802129"/>
              <a:gd name="connsiteY2" fmla="*/ 0 h 1138782"/>
              <a:gd name="connsiteX3" fmla="*/ 795950 w 802129"/>
              <a:gd name="connsiteY3" fmla="*/ 132658 h 1138782"/>
              <a:gd name="connsiteX4" fmla="*/ 802129 w 802129"/>
              <a:gd name="connsiteY4" fmla="*/ 1083678 h 1138782"/>
              <a:gd name="connsiteX5" fmla="*/ 663292 w 802129"/>
              <a:gd name="connsiteY5" fmla="*/ 1136017 h 1138782"/>
              <a:gd name="connsiteX6" fmla="*/ 132658 w 802129"/>
              <a:gd name="connsiteY6" fmla="*/ 1136017 h 1138782"/>
              <a:gd name="connsiteX7" fmla="*/ 0 w 802129"/>
              <a:gd name="connsiteY7" fmla="*/ 1003359 h 1138782"/>
              <a:gd name="connsiteX8" fmla="*/ 0 w 802129"/>
              <a:gd name="connsiteY8" fmla="*/ 132658 h 1138782"/>
              <a:gd name="connsiteX0" fmla="*/ 0 w 802501"/>
              <a:gd name="connsiteY0" fmla="*/ 132658 h 1136017"/>
              <a:gd name="connsiteX1" fmla="*/ 132658 w 802501"/>
              <a:gd name="connsiteY1" fmla="*/ 0 h 1136017"/>
              <a:gd name="connsiteX2" fmla="*/ 663292 w 802501"/>
              <a:gd name="connsiteY2" fmla="*/ 0 h 1136017"/>
              <a:gd name="connsiteX3" fmla="*/ 795950 w 802501"/>
              <a:gd name="connsiteY3" fmla="*/ 132658 h 1136017"/>
              <a:gd name="connsiteX4" fmla="*/ 802129 w 802501"/>
              <a:gd name="connsiteY4" fmla="*/ 1083678 h 1136017"/>
              <a:gd name="connsiteX5" fmla="*/ 663292 w 802501"/>
              <a:gd name="connsiteY5" fmla="*/ 1136017 h 1136017"/>
              <a:gd name="connsiteX6" fmla="*/ 132658 w 802501"/>
              <a:gd name="connsiteY6" fmla="*/ 1136017 h 1136017"/>
              <a:gd name="connsiteX7" fmla="*/ 0 w 802501"/>
              <a:gd name="connsiteY7" fmla="*/ 1003359 h 1136017"/>
              <a:gd name="connsiteX8" fmla="*/ 0 w 802501"/>
              <a:gd name="connsiteY8" fmla="*/ 132658 h 1136017"/>
              <a:gd name="connsiteX0" fmla="*/ 0 w 796355"/>
              <a:gd name="connsiteY0" fmla="*/ 132658 h 1136017"/>
              <a:gd name="connsiteX1" fmla="*/ 132658 w 796355"/>
              <a:gd name="connsiteY1" fmla="*/ 0 h 1136017"/>
              <a:gd name="connsiteX2" fmla="*/ 663292 w 796355"/>
              <a:gd name="connsiteY2" fmla="*/ 0 h 1136017"/>
              <a:gd name="connsiteX3" fmla="*/ 795950 w 796355"/>
              <a:gd name="connsiteY3" fmla="*/ 132658 h 1136017"/>
              <a:gd name="connsiteX4" fmla="*/ 795951 w 796355"/>
              <a:gd name="connsiteY4" fmla="*/ 1133105 h 1136017"/>
              <a:gd name="connsiteX5" fmla="*/ 663292 w 796355"/>
              <a:gd name="connsiteY5" fmla="*/ 1136017 h 1136017"/>
              <a:gd name="connsiteX6" fmla="*/ 132658 w 796355"/>
              <a:gd name="connsiteY6" fmla="*/ 1136017 h 1136017"/>
              <a:gd name="connsiteX7" fmla="*/ 0 w 796355"/>
              <a:gd name="connsiteY7" fmla="*/ 1003359 h 1136017"/>
              <a:gd name="connsiteX8" fmla="*/ 0 w 796355"/>
              <a:gd name="connsiteY8" fmla="*/ 132658 h 113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6355" h="1136017">
                <a:moveTo>
                  <a:pt x="0" y="132658"/>
                </a:moveTo>
                <a:cubicBezTo>
                  <a:pt x="0" y="59393"/>
                  <a:pt x="59393" y="0"/>
                  <a:pt x="132658" y="0"/>
                </a:cubicBezTo>
                <a:lnTo>
                  <a:pt x="663292" y="0"/>
                </a:lnTo>
                <a:cubicBezTo>
                  <a:pt x="736557" y="0"/>
                  <a:pt x="795950" y="59393"/>
                  <a:pt x="795950" y="132658"/>
                </a:cubicBezTo>
                <a:cubicBezTo>
                  <a:pt x="795950" y="422892"/>
                  <a:pt x="789773" y="1133981"/>
                  <a:pt x="795951" y="1133105"/>
                </a:cubicBezTo>
                <a:cubicBezTo>
                  <a:pt x="802129" y="1132229"/>
                  <a:pt x="736557" y="1136017"/>
                  <a:pt x="663292" y="1136017"/>
                </a:cubicBezTo>
                <a:lnTo>
                  <a:pt x="132658" y="1136017"/>
                </a:lnTo>
                <a:cubicBezTo>
                  <a:pt x="59393" y="1136017"/>
                  <a:pt x="0" y="1076624"/>
                  <a:pt x="0" y="1003359"/>
                </a:cubicBezTo>
                <a:lnTo>
                  <a:pt x="0" y="132658"/>
                </a:lnTo>
                <a:close/>
              </a:path>
            </a:pathLst>
          </a:custGeom>
        </p:spPr>
        <p:txBody>
          <a:bodyPr vert="horz">
            <a:noAutofit/>
          </a:bodyPr>
          <a:lstStyle>
            <a:lvl1pPr marL="0" indent="0">
              <a:buNone/>
              <a:defRPr sz="900"/>
            </a:lvl1pPr>
          </a:lstStyle>
          <a:p>
            <a:r>
              <a:rPr lang="en-US" dirty="0"/>
              <a:t>Insert portrait picture</a:t>
            </a:r>
          </a:p>
        </p:txBody>
      </p:sp>
      <p:sp>
        <p:nvSpPr>
          <p:cNvPr id="62" name="Picture Placeholder 7">
            <a:extLst>
              <a:ext uri="{FF2B5EF4-FFF2-40B4-BE49-F238E27FC236}">
                <a16:creationId xmlns:a16="http://schemas.microsoft.com/office/drawing/2014/main" id="{6B8E9C30-C108-724C-922E-753B37926290}"/>
              </a:ext>
            </a:extLst>
          </p:cNvPr>
          <p:cNvSpPr>
            <a:spLocks noGrp="1"/>
          </p:cNvSpPr>
          <p:nvPr>
            <p:ph type="pic" sz="quarter" idx="42" hasCustomPrompt="1"/>
          </p:nvPr>
        </p:nvSpPr>
        <p:spPr>
          <a:xfrm>
            <a:off x="8345193" y="4743105"/>
            <a:ext cx="796355" cy="1136017"/>
          </a:xfrm>
          <a:custGeom>
            <a:avLst/>
            <a:gdLst>
              <a:gd name="connsiteX0" fmla="*/ 0 w 795950"/>
              <a:gd name="connsiteY0" fmla="*/ 132658 h 1136017"/>
              <a:gd name="connsiteX1" fmla="*/ 132658 w 795950"/>
              <a:gd name="connsiteY1" fmla="*/ 0 h 1136017"/>
              <a:gd name="connsiteX2" fmla="*/ 663292 w 795950"/>
              <a:gd name="connsiteY2" fmla="*/ 0 h 1136017"/>
              <a:gd name="connsiteX3" fmla="*/ 795950 w 795950"/>
              <a:gd name="connsiteY3" fmla="*/ 132658 h 1136017"/>
              <a:gd name="connsiteX4" fmla="*/ 795950 w 795950"/>
              <a:gd name="connsiteY4" fmla="*/ 1003359 h 1136017"/>
              <a:gd name="connsiteX5" fmla="*/ 663292 w 795950"/>
              <a:gd name="connsiteY5" fmla="*/ 1136017 h 1136017"/>
              <a:gd name="connsiteX6" fmla="*/ 132658 w 795950"/>
              <a:gd name="connsiteY6" fmla="*/ 1136017 h 1136017"/>
              <a:gd name="connsiteX7" fmla="*/ 0 w 795950"/>
              <a:gd name="connsiteY7" fmla="*/ 1003359 h 1136017"/>
              <a:gd name="connsiteX8" fmla="*/ 0 w 795950"/>
              <a:gd name="connsiteY8" fmla="*/ 132658 h 1136017"/>
              <a:gd name="connsiteX0" fmla="*/ 0 w 802129"/>
              <a:gd name="connsiteY0" fmla="*/ 132658 h 1138782"/>
              <a:gd name="connsiteX1" fmla="*/ 132658 w 802129"/>
              <a:gd name="connsiteY1" fmla="*/ 0 h 1138782"/>
              <a:gd name="connsiteX2" fmla="*/ 663292 w 802129"/>
              <a:gd name="connsiteY2" fmla="*/ 0 h 1138782"/>
              <a:gd name="connsiteX3" fmla="*/ 795950 w 802129"/>
              <a:gd name="connsiteY3" fmla="*/ 132658 h 1138782"/>
              <a:gd name="connsiteX4" fmla="*/ 802129 w 802129"/>
              <a:gd name="connsiteY4" fmla="*/ 1083678 h 1138782"/>
              <a:gd name="connsiteX5" fmla="*/ 663292 w 802129"/>
              <a:gd name="connsiteY5" fmla="*/ 1136017 h 1138782"/>
              <a:gd name="connsiteX6" fmla="*/ 132658 w 802129"/>
              <a:gd name="connsiteY6" fmla="*/ 1136017 h 1138782"/>
              <a:gd name="connsiteX7" fmla="*/ 0 w 802129"/>
              <a:gd name="connsiteY7" fmla="*/ 1003359 h 1138782"/>
              <a:gd name="connsiteX8" fmla="*/ 0 w 802129"/>
              <a:gd name="connsiteY8" fmla="*/ 132658 h 1138782"/>
              <a:gd name="connsiteX0" fmla="*/ 0 w 802501"/>
              <a:gd name="connsiteY0" fmla="*/ 132658 h 1136017"/>
              <a:gd name="connsiteX1" fmla="*/ 132658 w 802501"/>
              <a:gd name="connsiteY1" fmla="*/ 0 h 1136017"/>
              <a:gd name="connsiteX2" fmla="*/ 663292 w 802501"/>
              <a:gd name="connsiteY2" fmla="*/ 0 h 1136017"/>
              <a:gd name="connsiteX3" fmla="*/ 795950 w 802501"/>
              <a:gd name="connsiteY3" fmla="*/ 132658 h 1136017"/>
              <a:gd name="connsiteX4" fmla="*/ 802129 w 802501"/>
              <a:gd name="connsiteY4" fmla="*/ 1083678 h 1136017"/>
              <a:gd name="connsiteX5" fmla="*/ 663292 w 802501"/>
              <a:gd name="connsiteY5" fmla="*/ 1136017 h 1136017"/>
              <a:gd name="connsiteX6" fmla="*/ 132658 w 802501"/>
              <a:gd name="connsiteY6" fmla="*/ 1136017 h 1136017"/>
              <a:gd name="connsiteX7" fmla="*/ 0 w 802501"/>
              <a:gd name="connsiteY7" fmla="*/ 1003359 h 1136017"/>
              <a:gd name="connsiteX8" fmla="*/ 0 w 802501"/>
              <a:gd name="connsiteY8" fmla="*/ 132658 h 1136017"/>
              <a:gd name="connsiteX0" fmla="*/ 0 w 796355"/>
              <a:gd name="connsiteY0" fmla="*/ 132658 h 1136017"/>
              <a:gd name="connsiteX1" fmla="*/ 132658 w 796355"/>
              <a:gd name="connsiteY1" fmla="*/ 0 h 1136017"/>
              <a:gd name="connsiteX2" fmla="*/ 663292 w 796355"/>
              <a:gd name="connsiteY2" fmla="*/ 0 h 1136017"/>
              <a:gd name="connsiteX3" fmla="*/ 795950 w 796355"/>
              <a:gd name="connsiteY3" fmla="*/ 132658 h 1136017"/>
              <a:gd name="connsiteX4" fmla="*/ 795951 w 796355"/>
              <a:gd name="connsiteY4" fmla="*/ 1133105 h 1136017"/>
              <a:gd name="connsiteX5" fmla="*/ 663292 w 796355"/>
              <a:gd name="connsiteY5" fmla="*/ 1136017 h 1136017"/>
              <a:gd name="connsiteX6" fmla="*/ 132658 w 796355"/>
              <a:gd name="connsiteY6" fmla="*/ 1136017 h 1136017"/>
              <a:gd name="connsiteX7" fmla="*/ 0 w 796355"/>
              <a:gd name="connsiteY7" fmla="*/ 1003359 h 1136017"/>
              <a:gd name="connsiteX8" fmla="*/ 0 w 796355"/>
              <a:gd name="connsiteY8" fmla="*/ 132658 h 113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6355" h="1136017">
                <a:moveTo>
                  <a:pt x="0" y="132658"/>
                </a:moveTo>
                <a:cubicBezTo>
                  <a:pt x="0" y="59393"/>
                  <a:pt x="59393" y="0"/>
                  <a:pt x="132658" y="0"/>
                </a:cubicBezTo>
                <a:lnTo>
                  <a:pt x="663292" y="0"/>
                </a:lnTo>
                <a:cubicBezTo>
                  <a:pt x="736557" y="0"/>
                  <a:pt x="795950" y="59393"/>
                  <a:pt x="795950" y="132658"/>
                </a:cubicBezTo>
                <a:cubicBezTo>
                  <a:pt x="795950" y="422892"/>
                  <a:pt x="789773" y="1133981"/>
                  <a:pt x="795951" y="1133105"/>
                </a:cubicBezTo>
                <a:cubicBezTo>
                  <a:pt x="802129" y="1132229"/>
                  <a:pt x="736557" y="1136017"/>
                  <a:pt x="663292" y="1136017"/>
                </a:cubicBezTo>
                <a:lnTo>
                  <a:pt x="132658" y="1136017"/>
                </a:lnTo>
                <a:cubicBezTo>
                  <a:pt x="59393" y="1136017"/>
                  <a:pt x="0" y="1076624"/>
                  <a:pt x="0" y="1003359"/>
                </a:cubicBezTo>
                <a:lnTo>
                  <a:pt x="0" y="132658"/>
                </a:lnTo>
                <a:close/>
              </a:path>
            </a:pathLst>
          </a:custGeom>
        </p:spPr>
        <p:txBody>
          <a:bodyPr vert="horz">
            <a:noAutofit/>
          </a:bodyPr>
          <a:lstStyle>
            <a:lvl1pPr marL="0" indent="0">
              <a:buNone/>
              <a:defRPr sz="900"/>
            </a:lvl1pPr>
          </a:lstStyle>
          <a:p>
            <a:r>
              <a:rPr lang="en-US" dirty="0"/>
              <a:t>Insert portrait picture</a:t>
            </a:r>
          </a:p>
        </p:txBody>
      </p:sp>
      <p:sp>
        <p:nvSpPr>
          <p:cNvPr id="64" name="Title 14">
            <a:extLst>
              <a:ext uri="{FF2B5EF4-FFF2-40B4-BE49-F238E27FC236}">
                <a16:creationId xmlns:a16="http://schemas.microsoft.com/office/drawing/2014/main" id="{1F5D29F1-20FD-5543-93E2-13B3CCE0DEE9}"/>
              </a:ext>
            </a:extLst>
          </p:cNvPr>
          <p:cNvSpPr>
            <a:spLocks noGrp="1"/>
          </p:cNvSpPr>
          <p:nvPr>
            <p:ph type="title"/>
          </p:nvPr>
        </p:nvSpPr>
        <p:spPr>
          <a:xfrm>
            <a:off x="479333" y="732547"/>
            <a:ext cx="11485359" cy="1661100"/>
          </a:xfrm>
        </p:spPr>
        <p:txBody>
          <a:bodyPr anchor="b">
            <a:noAutofit/>
          </a:bodyPr>
          <a:lstStyle>
            <a:lvl1pPr marL="0" algn="l" defTabSz="914400" rtl="0" eaLnBrk="1" latinLnBrk="0" hangingPunct="1">
              <a:lnSpc>
                <a:spcPts val="7000"/>
              </a:lnSpc>
              <a:defRPr lang="en-US" sz="8800" b="1" i="0" kern="1200" dirty="0">
                <a:solidFill>
                  <a:schemeClr val="tx1"/>
                </a:solidFill>
                <a:latin typeface="Century Gothic" panose="020B0502020202020204" pitchFamily="34" charset="0"/>
                <a:ea typeface="+mn-ea"/>
                <a:cs typeface="+mn-cs"/>
              </a:defRPr>
            </a:lvl1pPr>
          </a:lstStyle>
          <a:p>
            <a:r>
              <a:rPr lang="da-DK"/>
              <a:t>Klik for at redigere titeltypografien i masteren</a:t>
            </a:r>
            <a:endParaRPr lang="en-US" dirty="0"/>
          </a:p>
        </p:txBody>
      </p:sp>
      <p:sp>
        <p:nvSpPr>
          <p:cNvPr id="65" name="Text Placeholder 40">
            <a:extLst>
              <a:ext uri="{FF2B5EF4-FFF2-40B4-BE49-F238E27FC236}">
                <a16:creationId xmlns:a16="http://schemas.microsoft.com/office/drawing/2014/main" id="{7BE42D3A-E692-2D4B-83B8-D06F391DF002}"/>
              </a:ext>
            </a:extLst>
          </p:cNvPr>
          <p:cNvSpPr>
            <a:spLocks noGrp="1"/>
          </p:cNvSpPr>
          <p:nvPr>
            <p:ph type="body" sz="quarter" idx="43"/>
          </p:nvPr>
        </p:nvSpPr>
        <p:spPr>
          <a:xfrm>
            <a:off x="479333" y="2869052"/>
            <a:ext cx="5576887" cy="633064"/>
          </a:xfrm>
        </p:spPr>
        <p:txBody>
          <a:bodyPr anchor="t">
            <a:normAutofit/>
          </a:bodyPr>
          <a:lstStyle>
            <a:lvl1pPr marL="0" indent="0" algn="l" defTabSz="914400" rtl="0" eaLnBrk="1" latinLnBrk="0" hangingPunct="1">
              <a:lnSpc>
                <a:spcPct val="100000"/>
              </a:lnSpc>
              <a:buNone/>
              <a:defRPr lang="en-GB" sz="1600" b="0" i="0" kern="1200" dirty="0">
                <a:solidFill>
                  <a:schemeClr val="tx1"/>
                </a:solidFill>
                <a:latin typeface="Century Gothic" panose="020B0502020202020204" pitchFamily="34" charset="0"/>
                <a:ea typeface="Verdana" panose="020B0604030504040204" pitchFamily="34" charset="0"/>
                <a:cs typeface="Century Gothic" panose="020B0502020202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da-DK"/>
              <a:t>Klik for at redigere teksttypografierne i masteren</a:t>
            </a:r>
          </a:p>
        </p:txBody>
      </p:sp>
      <p:sp>
        <p:nvSpPr>
          <p:cNvPr id="66" name="Text Placeholder 40">
            <a:extLst>
              <a:ext uri="{FF2B5EF4-FFF2-40B4-BE49-F238E27FC236}">
                <a16:creationId xmlns:a16="http://schemas.microsoft.com/office/drawing/2014/main" id="{E0F3ED7B-752A-D849-8A17-905A07742827}"/>
              </a:ext>
            </a:extLst>
          </p:cNvPr>
          <p:cNvSpPr>
            <a:spLocks noGrp="1"/>
          </p:cNvSpPr>
          <p:nvPr>
            <p:ph type="body" sz="quarter" idx="44"/>
          </p:nvPr>
        </p:nvSpPr>
        <p:spPr>
          <a:xfrm>
            <a:off x="479333" y="2393648"/>
            <a:ext cx="5576887" cy="487897"/>
          </a:xfrm>
        </p:spPr>
        <p:txBody>
          <a:bodyPr anchor="b">
            <a:normAutofit/>
          </a:bodyPr>
          <a:lstStyle>
            <a:lvl1pPr marL="0" indent="0" algn="l" defTabSz="914400" rtl="0" eaLnBrk="1" latinLnBrk="0" hangingPunct="1">
              <a:lnSpc>
                <a:spcPct val="100000"/>
              </a:lnSpc>
              <a:buNone/>
              <a:defRPr lang="en-GB" sz="2400" b="0" i="0" kern="1200" dirty="0">
                <a:solidFill>
                  <a:schemeClr val="tx1"/>
                </a:solidFill>
                <a:latin typeface="Century Gothic" panose="020B0502020202020204" pitchFamily="34" charset="0"/>
                <a:ea typeface="Verdana" panose="020B0604030504040204" pitchFamily="34" charset="0"/>
                <a:cs typeface="Century Gothic" panose="020B0502020202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da-DK"/>
              <a:t>Klik for at redigere teksttypografierne i masteren</a:t>
            </a:r>
          </a:p>
        </p:txBody>
      </p:sp>
      <p:pic>
        <p:nvPicPr>
          <p:cNvPr id="32" name="Billede 31" descr="Et billede, der indeholder skilt, sidder, gade, stor&#10;&#10;Automatisk genereret beskrivelse">
            <a:extLst>
              <a:ext uri="{FF2B5EF4-FFF2-40B4-BE49-F238E27FC236}">
                <a16:creationId xmlns:a16="http://schemas.microsoft.com/office/drawing/2014/main" id="{CA19E207-A6EE-46E1-9CE7-3AA1E5D026CA}"/>
              </a:ext>
            </a:extLst>
          </p:cNvPr>
          <p:cNvPicPr>
            <a:picLocks noChangeAspect="1"/>
          </p:cNvPicPr>
          <p:nvPr userDrawn="1"/>
        </p:nvPicPr>
        <p:blipFill>
          <a:blip r:embed="rId2"/>
          <a:stretch>
            <a:fillRect/>
          </a:stretch>
        </p:blipFill>
        <p:spPr>
          <a:xfrm>
            <a:off x="10853354" y="365125"/>
            <a:ext cx="928155" cy="475508"/>
          </a:xfrm>
          <a:prstGeom prst="rect">
            <a:avLst/>
          </a:prstGeom>
        </p:spPr>
      </p:pic>
    </p:spTree>
    <p:extLst>
      <p:ext uri="{BB962C8B-B14F-4D97-AF65-F5344CB8AC3E}">
        <p14:creationId xmlns:p14="http://schemas.microsoft.com/office/powerpoint/2010/main" val="1013242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65">
                                            <p:txEl>
                                              <p:pRg st="0" end="0"/>
                                            </p:txEl>
                                          </p:spTgt>
                                        </p:tgtEl>
                                        <p:attrNameLst>
                                          <p:attrName>style.visibility</p:attrName>
                                        </p:attrNameLst>
                                      </p:cBhvr>
                                      <p:to>
                                        <p:strVal val="visible"/>
                                      </p:to>
                                    </p:set>
                                    <p:animEffect transition="in" filter="fade">
                                      <p:cBhvr>
                                        <p:cTn id="7" dur="1000"/>
                                        <p:tgtEl>
                                          <p:spTgt spid="65">
                                            <p:txEl>
                                              <p:pRg st="0" end="0"/>
                                            </p:txEl>
                                          </p:spTgt>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66">
                                            <p:txEl>
                                              <p:pRg st="0" end="0"/>
                                            </p:txEl>
                                          </p:spTgt>
                                        </p:tgtEl>
                                        <p:attrNameLst>
                                          <p:attrName>style.visibility</p:attrName>
                                        </p:attrNameLst>
                                      </p:cBhvr>
                                      <p:to>
                                        <p:strVal val="visible"/>
                                      </p:to>
                                    </p:set>
                                    <p:animEffect transition="in" filter="fade">
                                      <p:cBhvr>
                                        <p:cTn id="10" dur="1000"/>
                                        <p:tgtEl>
                                          <p:spTgt spid="66">
                                            <p:txEl>
                                              <p:pRg st="0" end="0"/>
                                            </p:txEl>
                                          </p:spTgt>
                                        </p:tgtEl>
                                      </p:cBhvr>
                                    </p:animEffect>
                                  </p:childTnLst>
                                </p:cTn>
                              </p:par>
                              <p:par>
                                <p:cTn id="11" presetID="10" presetClass="entr" presetSubtype="0" fill="hold" grpId="0" nodeType="withEffect" nodePh="1">
                                  <p:stCondLst>
                                    <p:cond delay="0"/>
                                  </p:stCondLst>
                                  <p:endCondLst>
                                    <p:cond evt="begin" delay="0">
                                      <p:tn val="11"/>
                                    </p:cond>
                                  </p:endCondLst>
                                  <p:childTnLst>
                                    <p:set>
                                      <p:cBhvr>
                                        <p:cTn id="12" dur="1" fill="hold">
                                          <p:stCondLst>
                                            <p:cond delay="0"/>
                                          </p:stCondLst>
                                        </p:cTn>
                                        <p:tgtEl>
                                          <p:spTgt spid="64"/>
                                        </p:tgtEl>
                                        <p:attrNameLst>
                                          <p:attrName>style.visibility</p:attrName>
                                        </p:attrNameLst>
                                      </p:cBhvr>
                                      <p:to>
                                        <p:strVal val="visible"/>
                                      </p:to>
                                    </p:set>
                                    <p:animEffect transition="in" filter="fade">
                                      <p:cBhvr>
                                        <p:cTn id="13" dur="1000"/>
                                        <p:tgtEl>
                                          <p:spTgt spid="64"/>
                                        </p:tgtEl>
                                      </p:cBhvr>
                                    </p:animEffect>
                                  </p:childTnLst>
                                </p:cTn>
                              </p:par>
                              <p:par>
                                <p:cTn id="14" presetID="6" presetClass="emph" presetSubtype="0" repeatCount="0" accel="50000" decel="50000" fill="hold" grpId="0" nodeType="withEffect">
                                  <p:stCondLst>
                                    <p:cond delay="0"/>
                                  </p:stCondLst>
                                  <p:childTnLst>
                                    <p:animScale>
                                      <p:cBhvr>
                                        <p:cTn id="15" dur="1000" fill="hold"/>
                                        <p:tgtEl>
                                          <p:spTgt spid="67"/>
                                        </p:tgtEl>
                                      </p:cBhvr>
                                      <p:by x="95000" y="9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4" grpId="0"/>
      <p:bldP spid="65"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65"/>
                        </p:tgtEl>
                        <p:attrNameLst>
                          <p:attrName>style.visibility</p:attrName>
                        </p:attrNameLst>
                      </p:cBhvr>
                      <p:to>
                        <p:strVal val="visible"/>
                      </p:to>
                    </p:set>
                    <p:animEffect transition="in" filter="fade">
                      <p:cBhvr>
                        <p:cTn dur="1000"/>
                        <p:tgtEl>
                          <p:spTgt spid="65"/>
                        </p:tgtEl>
                      </p:cBhvr>
                    </p:animEffect>
                  </p:childTnLst>
                </p:cTn>
              </p:par>
            </p:tnLst>
          </p:tmpl>
        </p:tmplLst>
      </p:bldP>
      <p:bldP spid="66"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66"/>
                        </p:tgtEl>
                        <p:attrNameLst>
                          <p:attrName>style.visibility</p:attrName>
                        </p:attrNameLst>
                      </p:cBhvr>
                      <p:to>
                        <p:strVal val="visible"/>
                      </p:to>
                    </p:set>
                    <p:animEffect transition="in" filter="fade">
                      <p:cBhvr>
                        <p:cTn dur="1000"/>
                        <p:tgtEl>
                          <p:spTgt spid="66"/>
                        </p:tgtEl>
                      </p:cBhvr>
                    </p:animEffect>
                  </p:childTnLst>
                </p:cTn>
              </p:par>
            </p:tnLst>
          </p:tmpl>
        </p:tmplLst>
      </p:bldP>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Kontakt_12 personer">
    <p:spTree>
      <p:nvGrpSpPr>
        <p:cNvPr id="1" name=""/>
        <p:cNvGrpSpPr/>
        <p:nvPr/>
      </p:nvGrpSpPr>
      <p:grpSpPr>
        <a:xfrm>
          <a:off x="0" y="0"/>
          <a:ext cx="0" cy="0"/>
          <a:chOff x="0" y="0"/>
          <a:chExt cx="0" cy="0"/>
        </a:xfrm>
      </p:grpSpPr>
      <p:sp>
        <p:nvSpPr>
          <p:cNvPr id="34" name="Text Placeholder 33">
            <a:extLst>
              <a:ext uri="{FF2B5EF4-FFF2-40B4-BE49-F238E27FC236}">
                <a16:creationId xmlns:a16="http://schemas.microsoft.com/office/drawing/2014/main" id="{927B2D31-1F75-C146-BE9A-CDC7A38F726C}"/>
              </a:ext>
            </a:extLst>
          </p:cNvPr>
          <p:cNvSpPr>
            <a:spLocks noGrp="1"/>
          </p:cNvSpPr>
          <p:nvPr>
            <p:ph type="body" sz="quarter" idx="15"/>
          </p:nvPr>
        </p:nvSpPr>
        <p:spPr>
          <a:xfrm>
            <a:off x="1358108" y="1583389"/>
            <a:ext cx="2881383" cy="349400"/>
          </a:xfrm>
        </p:spPr>
        <p:txBody>
          <a:bodyPr anchor="b">
            <a:noAutofit/>
          </a:bodyPr>
          <a:lstStyle>
            <a:lvl1pPr marL="0" indent="0" algn="l" defTabSz="914400" rtl="0" eaLnBrk="1" latinLnBrk="0" hangingPunct="1">
              <a:lnSpc>
                <a:spcPts val="1000"/>
              </a:lnSpc>
              <a:buNone/>
              <a:defRPr lang="en-GB" sz="1200" b="1" kern="1200" dirty="0">
                <a:solidFill>
                  <a:schemeClr val="tx1"/>
                </a:solidFill>
                <a:latin typeface="Century Gothic" panose="020B0502020202020204" pitchFamily="34" charset="0"/>
                <a:ea typeface="+mn-ea"/>
                <a:cs typeface="+mn-cs"/>
              </a:defRPr>
            </a:lvl1pPr>
            <a:lvl2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1400" b="1" kern="1200">
                <a:solidFill>
                  <a:schemeClr val="bg1"/>
                </a:solidFill>
                <a:latin typeface="Arial" panose="020B0604020202020204" pitchFamily="34" charset="0"/>
                <a:ea typeface="+mn-ea"/>
                <a:cs typeface="Arial" panose="020B0604020202020204" pitchFamily="34" charset="0"/>
              </a:defRPr>
            </a:lvl5pPr>
          </a:lstStyle>
          <a:p>
            <a:pPr lvl="0"/>
            <a:r>
              <a:rPr lang="da-DK"/>
              <a:t>Klik for at redigere teksttypografierne i masteren</a:t>
            </a:r>
          </a:p>
        </p:txBody>
      </p:sp>
      <p:sp>
        <p:nvSpPr>
          <p:cNvPr id="35" name="Text Placeholder 35">
            <a:extLst>
              <a:ext uri="{FF2B5EF4-FFF2-40B4-BE49-F238E27FC236}">
                <a16:creationId xmlns:a16="http://schemas.microsoft.com/office/drawing/2014/main" id="{286CDB8E-984A-7548-9400-AA342C4432F1}"/>
              </a:ext>
            </a:extLst>
          </p:cNvPr>
          <p:cNvSpPr>
            <a:spLocks noGrp="1"/>
          </p:cNvSpPr>
          <p:nvPr>
            <p:ph type="body" sz="quarter" idx="16"/>
          </p:nvPr>
        </p:nvSpPr>
        <p:spPr>
          <a:xfrm>
            <a:off x="1358108" y="1920205"/>
            <a:ext cx="2881383" cy="400399"/>
          </a:xfrm>
        </p:spPr>
        <p:txBody>
          <a:bodyPr anchor="t">
            <a:noAutofit/>
          </a:bodyPr>
          <a:lstStyle>
            <a:lvl1pPr marL="0" indent="0" algn="l" defTabSz="914400" rtl="0" eaLnBrk="1" latinLnBrk="0" hangingPunct="1">
              <a:lnSpc>
                <a:spcPct val="100000"/>
              </a:lnSpc>
              <a:buNone/>
              <a:defRPr lang="en-GB" sz="900" b="0" kern="1200" dirty="0">
                <a:solidFill>
                  <a:schemeClr val="tx1"/>
                </a:solidFill>
                <a:latin typeface="Century Gothic" panose="020B0502020202020204" pitchFamily="34" charset="0"/>
                <a:ea typeface="+mn-ea"/>
                <a:cs typeface="+mn-cs"/>
              </a:defRPr>
            </a:lvl1pPr>
            <a:lvl2pPr marL="0" indent="0" algn="l" defTabSz="914400" rtl="0" eaLnBrk="1" latinLnBrk="0" hangingPunct="1">
              <a:buNone/>
              <a:defRPr lang="en-US" sz="900" kern="1200" dirty="0" smtClean="0">
                <a:solidFill>
                  <a:schemeClr val="bg1"/>
                </a:solidFill>
                <a:latin typeface="+mn-lt"/>
                <a:ea typeface="+mn-ea"/>
                <a:cs typeface="+mn-cs"/>
              </a:defRPr>
            </a:lvl2pPr>
            <a:lvl3pPr marL="0" indent="0" algn="l" defTabSz="914400" rtl="0" eaLnBrk="1" latinLnBrk="0" hangingPunct="1">
              <a:buNone/>
              <a:defRPr lang="en-US" sz="900" kern="1200" dirty="0" smtClean="0">
                <a:solidFill>
                  <a:schemeClr val="bg1"/>
                </a:solidFill>
                <a:latin typeface="+mn-lt"/>
                <a:ea typeface="+mn-ea"/>
                <a:cs typeface="+mn-cs"/>
              </a:defRPr>
            </a:lvl3pPr>
            <a:lvl4pPr marL="0" indent="0" algn="l" defTabSz="914400" rtl="0" eaLnBrk="1" latinLnBrk="0" hangingPunct="1">
              <a:buNone/>
              <a:defRPr lang="en-US" sz="900" kern="1200" dirty="0" smtClean="0">
                <a:solidFill>
                  <a:schemeClr val="bg1"/>
                </a:solidFill>
                <a:latin typeface="+mn-lt"/>
                <a:ea typeface="+mn-ea"/>
                <a:cs typeface="+mn-cs"/>
              </a:defRPr>
            </a:lvl4pPr>
            <a:lvl5pPr marL="0" indent="0" algn="l" defTabSz="914400" rtl="0" eaLnBrk="1" latinLnBrk="0" hangingPunct="1">
              <a:buNone/>
              <a:defRPr lang="en-US" sz="900" kern="1200" dirty="0">
                <a:solidFill>
                  <a:schemeClr val="bg1"/>
                </a:solidFill>
                <a:latin typeface="+mn-lt"/>
                <a:ea typeface="+mn-ea"/>
                <a:cs typeface="+mn-cs"/>
              </a:defRPr>
            </a:lvl5pPr>
          </a:lstStyle>
          <a:p>
            <a:pPr lvl="0"/>
            <a:r>
              <a:rPr lang="da-DK"/>
              <a:t>Klik for at redigere teksttypografierne i masteren</a:t>
            </a:r>
          </a:p>
        </p:txBody>
      </p:sp>
      <p:sp>
        <p:nvSpPr>
          <p:cNvPr id="36" name="Text Placeholder 40">
            <a:extLst>
              <a:ext uri="{FF2B5EF4-FFF2-40B4-BE49-F238E27FC236}">
                <a16:creationId xmlns:a16="http://schemas.microsoft.com/office/drawing/2014/main" id="{E84870BA-35A2-334B-8C03-B9C53DD534C3}"/>
              </a:ext>
            </a:extLst>
          </p:cNvPr>
          <p:cNvSpPr>
            <a:spLocks noGrp="1"/>
          </p:cNvSpPr>
          <p:nvPr>
            <p:ph type="body" sz="quarter" idx="18"/>
          </p:nvPr>
        </p:nvSpPr>
        <p:spPr>
          <a:xfrm>
            <a:off x="1358108" y="2327568"/>
            <a:ext cx="2881383" cy="346829"/>
          </a:xfrm>
        </p:spPr>
        <p:txBody>
          <a:bodyPr anchor="b">
            <a:normAutofit/>
          </a:bodyPr>
          <a:lstStyle>
            <a:lvl1pPr marL="0" indent="0" algn="l" defTabSz="914400" rtl="0" eaLnBrk="1" latinLnBrk="0" hangingPunct="1">
              <a:buNone/>
              <a:defRPr lang="en-GB" sz="900" kern="1200" dirty="0">
                <a:solidFill>
                  <a:schemeClr val="tx1"/>
                </a:solidFill>
                <a:latin typeface="Century Gothic" panose="020B0502020202020204" pitchFamily="34" charset="0"/>
                <a:ea typeface="+mn-ea"/>
                <a:cs typeface="+mn-cs"/>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da-DK"/>
              <a:t>Klik for at redigere teksttypografierne i masteren</a:t>
            </a:r>
          </a:p>
        </p:txBody>
      </p:sp>
      <p:sp>
        <p:nvSpPr>
          <p:cNvPr id="38" name="Text Placeholder 33">
            <a:extLst>
              <a:ext uri="{FF2B5EF4-FFF2-40B4-BE49-F238E27FC236}">
                <a16:creationId xmlns:a16="http://schemas.microsoft.com/office/drawing/2014/main" id="{CC5DD1DA-BD73-104A-A0E2-8D72275D9EFA}"/>
              </a:ext>
            </a:extLst>
          </p:cNvPr>
          <p:cNvSpPr>
            <a:spLocks noGrp="1"/>
          </p:cNvSpPr>
          <p:nvPr>
            <p:ph type="body" sz="quarter" idx="19"/>
          </p:nvPr>
        </p:nvSpPr>
        <p:spPr>
          <a:xfrm>
            <a:off x="1358108" y="2891890"/>
            <a:ext cx="2881383" cy="349400"/>
          </a:xfrm>
        </p:spPr>
        <p:txBody>
          <a:bodyPr anchor="b">
            <a:noAutofit/>
          </a:bodyPr>
          <a:lstStyle>
            <a:lvl1pPr marL="0" indent="0" algn="l" defTabSz="914400" rtl="0" eaLnBrk="1" latinLnBrk="0" hangingPunct="1">
              <a:lnSpc>
                <a:spcPts val="1000"/>
              </a:lnSpc>
              <a:buNone/>
              <a:defRPr lang="en-GB" sz="1200" b="1" kern="1200" dirty="0">
                <a:solidFill>
                  <a:schemeClr val="tx1"/>
                </a:solidFill>
                <a:latin typeface="Century Gothic" panose="020B0502020202020204" pitchFamily="34" charset="0"/>
                <a:ea typeface="+mn-ea"/>
                <a:cs typeface="+mn-cs"/>
              </a:defRPr>
            </a:lvl1pPr>
            <a:lvl2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1400" b="1" kern="1200">
                <a:solidFill>
                  <a:schemeClr val="bg1"/>
                </a:solidFill>
                <a:latin typeface="Arial" panose="020B0604020202020204" pitchFamily="34" charset="0"/>
                <a:ea typeface="+mn-ea"/>
                <a:cs typeface="Arial" panose="020B0604020202020204" pitchFamily="34" charset="0"/>
              </a:defRPr>
            </a:lvl5pPr>
          </a:lstStyle>
          <a:p>
            <a:pPr lvl="0"/>
            <a:r>
              <a:rPr lang="da-DK"/>
              <a:t>Klik for at redigere teksttypografierne i masteren</a:t>
            </a:r>
          </a:p>
        </p:txBody>
      </p:sp>
      <p:sp>
        <p:nvSpPr>
          <p:cNvPr id="39" name="Text Placeholder 35">
            <a:extLst>
              <a:ext uri="{FF2B5EF4-FFF2-40B4-BE49-F238E27FC236}">
                <a16:creationId xmlns:a16="http://schemas.microsoft.com/office/drawing/2014/main" id="{D2317401-1D9C-964D-90E5-AFF0D40AC6CC}"/>
              </a:ext>
            </a:extLst>
          </p:cNvPr>
          <p:cNvSpPr>
            <a:spLocks noGrp="1"/>
          </p:cNvSpPr>
          <p:nvPr>
            <p:ph type="body" sz="quarter" idx="20"/>
          </p:nvPr>
        </p:nvSpPr>
        <p:spPr>
          <a:xfrm>
            <a:off x="1358108" y="3228706"/>
            <a:ext cx="2881383" cy="400399"/>
          </a:xfrm>
        </p:spPr>
        <p:txBody>
          <a:bodyPr anchor="t">
            <a:noAutofit/>
          </a:bodyPr>
          <a:lstStyle>
            <a:lvl1pPr marL="0" indent="0" algn="l" defTabSz="914400" rtl="0" eaLnBrk="1" latinLnBrk="0" hangingPunct="1">
              <a:lnSpc>
                <a:spcPct val="100000"/>
              </a:lnSpc>
              <a:buNone/>
              <a:defRPr lang="en-GB" sz="900" b="0" kern="1200" dirty="0">
                <a:solidFill>
                  <a:schemeClr val="tx1"/>
                </a:solidFill>
                <a:latin typeface="Century Gothic" panose="020B0502020202020204" pitchFamily="34" charset="0"/>
                <a:ea typeface="+mn-ea"/>
                <a:cs typeface="+mn-cs"/>
              </a:defRPr>
            </a:lvl1pPr>
            <a:lvl2pPr marL="0" indent="0" algn="l" defTabSz="914400" rtl="0" eaLnBrk="1" latinLnBrk="0" hangingPunct="1">
              <a:buNone/>
              <a:defRPr lang="en-US" sz="900" kern="1200" dirty="0" smtClean="0">
                <a:solidFill>
                  <a:schemeClr val="bg1"/>
                </a:solidFill>
                <a:latin typeface="+mn-lt"/>
                <a:ea typeface="+mn-ea"/>
                <a:cs typeface="+mn-cs"/>
              </a:defRPr>
            </a:lvl2pPr>
            <a:lvl3pPr marL="0" indent="0" algn="l" defTabSz="914400" rtl="0" eaLnBrk="1" latinLnBrk="0" hangingPunct="1">
              <a:buNone/>
              <a:defRPr lang="en-US" sz="900" kern="1200" dirty="0" smtClean="0">
                <a:solidFill>
                  <a:schemeClr val="bg1"/>
                </a:solidFill>
                <a:latin typeface="+mn-lt"/>
                <a:ea typeface="+mn-ea"/>
                <a:cs typeface="+mn-cs"/>
              </a:defRPr>
            </a:lvl3pPr>
            <a:lvl4pPr marL="0" indent="0" algn="l" defTabSz="914400" rtl="0" eaLnBrk="1" latinLnBrk="0" hangingPunct="1">
              <a:buNone/>
              <a:defRPr lang="en-US" sz="900" kern="1200" dirty="0" smtClean="0">
                <a:solidFill>
                  <a:schemeClr val="bg1"/>
                </a:solidFill>
                <a:latin typeface="+mn-lt"/>
                <a:ea typeface="+mn-ea"/>
                <a:cs typeface="+mn-cs"/>
              </a:defRPr>
            </a:lvl4pPr>
            <a:lvl5pPr marL="0" indent="0" algn="l" defTabSz="914400" rtl="0" eaLnBrk="1" latinLnBrk="0" hangingPunct="1">
              <a:buNone/>
              <a:defRPr lang="en-US" sz="900" kern="1200" dirty="0">
                <a:solidFill>
                  <a:schemeClr val="bg1"/>
                </a:solidFill>
                <a:latin typeface="+mn-lt"/>
                <a:ea typeface="+mn-ea"/>
                <a:cs typeface="+mn-cs"/>
              </a:defRPr>
            </a:lvl5pPr>
          </a:lstStyle>
          <a:p>
            <a:pPr lvl="0"/>
            <a:r>
              <a:rPr lang="da-DK"/>
              <a:t>Klik for at redigere teksttypografierne i masteren</a:t>
            </a:r>
          </a:p>
        </p:txBody>
      </p:sp>
      <p:sp>
        <p:nvSpPr>
          <p:cNvPr id="40" name="Text Placeholder 40">
            <a:extLst>
              <a:ext uri="{FF2B5EF4-FFF2-40B4-BE49-F238E27FC236}">
                <a16:creationId xmlns:a16="http://schemas.microsoft.com/office/drawing/2014/main" id="{F51252D8-090D-4E4D-AFB0-147DC1BC58F7}"/>
              </a:ext>
            </a:extLst>
          </p:cNvPr>
          <p:cNvSpPr>
            <a:spLocks noGrp="1"/>
          </p:cNvSpPr>
          <p:nvPr>
            <p:ph type="body" sz="quarter" idx="21"/>
          </p:nvPr>
        </p:nvSpPr>
        <p:spPr>
          <a:xfrm>
            <a:off x="1358108" y="3636069"/>
            <a:ext cx="2881383" cy="346829"/>
          </a:xfrm>
        </p:spPr>
        <p:txBody>
          <a:bodyPr anchor="b">
            <a:normAutofit/>
          </a:bodyPr>
          <a:lstStyle>
            <a:lvl1pPr marL="0" indent="0" algn="l" defTabSz="914400" rtl="0" eaLnBrk="1" latinLnBrk="0" hangingPunct="1">
              <a:buNone/>
              <a:defRPr lang="en-GB" sz="900" kern="1200" dirty="0">
                <a:solidFill>
                  <a:schemeClr val="tx1"/>
                </a:solidFill>
                <a:latin typeface="Century Gothic" panose="020B0502020202020204" pitchFamily="34" charset="0"/>
                <a:ea typeface="+mn-ea"/>
                <a:cs typeface="+mn-cs"/>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da-DK"/>
              <a:t>Klik for at redigere teksttypografierne i masteren</a:t>
            </a:r>
          </a:p>
        </p:txBody>
      </p:sp>
      <p:sp>
        <p:nvSpPr>
          <p:cNvPr id="42" name="Text Placeholder 33">
            <a:extLst>
              <a:ext uri="{FF2B5EF4-FFF2-40B4-BE49-F238E27FC236}">
                <a16:creationId xmlns:a16="http://schemas.microsoft.com/office/drawing/2014/main" id="{4144CDA5-9C2E-B743-94EC-FDEABDE1693E}"/>
              </a:ext>
            </a:extLst>
          </p:cNvPr>
          <p:cNvSpPr>
            <a:spLocks noGrp="1"/>
          </p:cNvSpPr>
          <p:nvPr>
            <p:ph type="body" sz="quarter" idx="23"/>
          </p:nvPr>
        </p:nvSpPr>
        <p:spPr>
          <a:xfrm>
            <a:off x="5321156" y="1560885"/>
            <a:ext cx="2881383" cy="349400"/>
          </a:xfrm>
        </p:spPr>
        <p:txBody>
          <a:bodyPr anchor="b">
            <a:noAutofit/>
          </a:bodyPr>
          <a:lstStyle>
            <a:lvl1pPr marL="0" indent="0" algn="l" defTabSz="914400" rtl="0" eaLnBrk="1" latinLnBrk="0" hangingPunct="1">
              <a:lnSpc>
                <a:spcPts val="1000"/>
              </a:lnSpc>
              <a:buNone/>
              <a:defRPr lang="en-GB" sz="1200" b="1" kern="1200" dirty="0">
                <a:solidFill>
                  <a:schemeClr val="tx1"/>
                </a:solidFill>
                <a:latin typeface="Century Gothic" panose="020B0502020202020204" pitchFamily="34" charset="0"/>
                <a:ea typeface="+mn-ea"/>
                <a:cs typeface="+mn-cs"/>
              </a:defRPr>
            </a:lvl1pPr>
            <a:lvl2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1400" b="1" kern="1200">
                <a:solidFill>
                  <a:schemeClr val="bg1"/>
                </a:solidFill>
                <a:latin typeface="Arial" panose="020B0604020202020204" pitchFamily="34" charset="0"/>
                <a:ea typeface="+mn-ea"/>
                <a:cs typeface="Arial" panose="020B0604020202020204" pitchFamily="34" charset="0"/>
              </a:defRPr>
            </a:lvl5pPr>
          </a:lstStyle>
          <a:p>
            <a:pPr lvl="0"/>
            <a:r>
              <a:rPr lang="da-DK"/>
              <a:t>Klik for at redigere teksttypografierne i masteren</a:t>
            </a:r>
          </a:p>
        </p:txBody>
      </p:sp>
      <p:sp>
        <p:nvSpPr>
          <p:cNvPr id="43" name="Text Placeholder 35">
            <a:extLst>
              <a:ext uri="{FF2B5EF4-FFF2-40B4-BE49-F238E27FC236}">
                <a16:creationId xmlns:a16="http://schemas.microsoft.com/office/drawing/2014/main" id="{8F9D516C-2DC5-3C4F-9793-E3640F1D21A0}"/>
              </a:ext>
            </a:extLst>
          </p:cNvPr>
          <p:cNvSpPr>
            <a:spLocks noGrp="1"/>
          </p:cNvSpPr>
          <p:nvPr>
            <p:ph type="body" sz="quarter" idx="24"/>
          </p:nvPr>
        </p:nvSpPr>
        <p:spPr>
          <a:xfrm>
            <a:off x="5321156" y="1897701"/>
            <a:ext cx="2881383" cy="400399"/>
          </a:xfrm>
        </p:spPr>
        <p:txBody>
          <a:bodyPr anchor="t">
            <a:noAutofit/>
          </a:bodyPr>
          <a:lstStyle>
            <a:lvl1pPr marL="0" indent="0" algn="l" defTabSz="914400" rtl="0" eaLnBrk="1" latinLnBrk="0" hangingPunct="1">
              <a:lnSpc>
                <a:spcPct val="100000"/>
              </a:lnSpc>
              <a:buNone/>
              <a:defRPr lang="en-GB" sz="900" b="0" kern="1200" dirty="0">
                <a:solidFill>
                  <a:schemeClr val="tx1"/>
                </a:solidFill>
                <a:latin typeface="Century Gothic" panose="020B0502020202020204" pitchFamily="34" charset="0"/>
                <a:ea typeface="+mn-ea"/>
                <a:cs typeface="+mn-cs"/>
              </a:defRPr>
            </a:lvl1pPr>
            <a:lvl2pPr marL="0" indent="0" algn="l" defTabSz="914400" rtl="0" eaLnBrk="1" latinLnBrk="0" hangingPunct="1">
              <a:buNone/>
              <a:defRPr lang="en-US" sz="900" kern="1200" dirty="0" smtClean="0">
                <a:solidFill>
                  <a:schemeClr val="bg1"/>
                </a:solidFill>
                <a:latin typeface="+mn-lt"/>
                <a:ea typeface="+mn-ea"/>
                <a:cs typeface="+mn-cs"/>
              </a:defRPr>
            </a:lvl2pPr>
            <a:lvl3pPr marL="0" indent="0" algn="l" defTabSz="914400" rtl="0" eaLnBrk="1" latinLnBrk="0" hangingPunct="1">
              <a:buNone/>
              <a:defRPr lang="en-US" sz="900" kern="1200" dirty="0" smtClean="0">
                <a:solidFill>
                  <a:schemeClr val="bg1"/>
                </a:solidFill>
                <a:latin typeface="+mn-lt"/>
                <a:ea typeface="+mn-ea"/>
                <a:cs typeface="+mn-cs"/>
              </a:defRPr>
            </a:lvl3pPr>
            <a:lvl4pPr marL="0" indent="0" algn="l" defTabSz="914400" rtl="0" eaLnBrk="1" latinLnBrk="0" hangingPunct="1">
              <a:buNone/>
              <a:defRPr lang="en-US" sz="900" kern="1200" dirty="0" smtClean="0">
                <a:solidFill>
                  <a:schemeClr val="bg1"/>
                </a:solidFill>
                <a:latin typeface="+mn-lt"/>
                <a:ea typeface="+mn-ea"/>
                <a:cs typeface="+mn-cs"/>
              </a:defRPr>
            </a:lvl4pPr>
            <a:lvl5pPr marL="0" indent="0" algn="l" defTabSz="914400" rtl="0" eaLnBrk="1" latinLnBrk="0" hangingPunct="1">
              <a:buNone/>
              <a:defRPr lang="en-US" sz="900" kern="1200" dirty="0">
                <a:solidFill>
                  <a:schemeClr val="bg1"/>
                </a:solidFill>
                <a:latin typeface="+mn-lt"/>
                <a:ea typeface="+mn-ea"/>
                <a:cs typeface="+mn-cs"/>
              </a:defRPr>
            </a:lvl5pPr>
          </a:lstStyle>
          <a:p>
            <a:pPr lvl="0"/>
            <a:r>
              <a:rPr lang="da-DK"/>
              <a:t>Klik for at redigere teksttypografierne i masteren</a:t>
            </a:r>
          </a:p>
        </p:txBody>
      </p:sp>
      <p:sp>
        <p:nvSpPr>
          <p:cNvPr id="44" name="Text Placeholder 40">
            <a:extLst>
              <a:ext uri="{FF2B5EF4-FFF2-40B4-BE49-F238E27FC236}">
                <a16:creationId xmlns:a16="http://schemas.microsoft.com/office/drawing/2014/main" id="{9C6C19C9-9C65-2844-857D-FA31B9D450B8}"/>
              </a:ext>
            </a:extLst>
          </p:cNvPr>
          <p:cNvSpPr>
            <a:spLocks noGrp="1"/>
          </p:cNvSpPr>
          <p:nvPr>
            <p:ph type="body" sz="quarter" idx="25"/>
          </p:nvPr>
        </p:nvSpPr>
        <p:spPr>
          <a:xfrm>
            <a:off x="5321156" y="2305064"/>
            <a:ext cx="2881383" cy="346829"/>
          </a:xfrm>
        </p:spPr>
        <p:txBody>
          <a:bodyPr anchor="b">
            <a:normAutofit/>
          </a:bodyPr>
          <a:lstStyle>
            <a:lvl1pPr marL="0" indent="0" algn="l" defTabSz="914400" rtl="0" eaLnBrk="1" latinLnBrk="0" hangingPunct="1">
              <a:buNone/>
              <a:defRPr lang="en-GB" sz="900" kern="1200" dirty="0">
                <a:solidFill>
                  <a:schemeClr val="tx1"/>
                </a:solidFill>
                <a:latin typeface="Century Gothic" panose="020B0502020202020204" pitchFamily="34" charset="0"/>
                <a:ea typeface="+mn-ea"/>
                <a:cs typeface="+mn-cs"/>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da-DK"/>
              <a:t>Klik for at redigere teksttypografierne i masteren</a:t>
            </a:r>
          </a:p>
        </p:txBody>
      </p:sp>
      <p:sp>
        <p:nvSpPr>
          <p:cNvPr id="45" name="Picture Placeholder 7">
            <a:extLst>
              <a:ext uri="{FF2B5EF4-FFF2-40B4-BE49-F238E27FC236}">
                <a16:creationId xmlns:a16="http://schemas.microsoft.com/office/drawing/2014/main" id="{456CB993-3FA3-8948-BC39-BA8DD26470BD}"/>
              </a:ext>
            </a:extLst>
          </p:cNvPr>
          <p:cNvSpPr>
            <a:spLocks noGrp="1"/>
          </p:cNvSpPr>
          <p:nvPr>
            <p:ph type="pic" sz="quarter" idx="26" hasCustomPrompt="1"/>
          </p:nvPr>
        </p:nvSpPr>
        <p:spPr>
          <a:xfrm>
            <a:off x="419098" y="1560885"/>
            <a:ext cx="796355" cy="1136017"/>
          </a:xfrm>
          <a:custGeom>
            <a:avLst/>
            <a:gdLst>
              <a:gd name="connsiteX0" fmla="*/ 0 w 795950"/>
              <a:gd name="connsiteY0" fmla="*/ 132658 h 1136017"/>
              <a:gd name="connsiteX1" fmla="*/ 132658 w 795950"/>
              <a:gd name="connsiteY1" fmla="*/ 0 h 1136017"/>
              <a:gd name="connsiteX2" fmla="*/ 663292 w 795950"/>
              <a:gd name="connsiteY2" fmla="*/ 0 h 1136017"/>
              <a:gd name="connsiteX3" fmla="*/ 795950 w 795950"/>
              <a:gd name="connsiteY3" fmla="*/ 132658 h 1136017"/>
              <a:gd name="connsiteX4" fmla="*/ 795950 w 795950"/>
              <a:gd name="connsiteY4" fmla="*/ 1003359 h 1136017"/>
              <a:gd name="connsiteX5" fmla="*/ 663292 w 795950"/>
              <a:gd name="connsiteY5" fmla="*/ 1136017 h 1136017"/>
              <a:gd name="connsiteX6" fmla="*/ 132658 w 795950"/>
              <a:gd name="connsiteY6" fmla="*/ 1136017 h 1136017"/>
              <a:gd name="connsiteX7" fmla="*/ 0 w 795950"/>
              <a:gd name="connsiteY7" fmla="*/ 1003359 h 1136017"/>
              <a:gd name="connsiteX8" fmla="*/ 0 w 795950"/>
              <a:gd name="connsiteY8" fmla="*/ 132658 h 1136017"/>
              <a:gd name="connsiteX0" fmla="*/ 0 w 802129"/>
              <a:gd name="connsiteY0" fmla="*/ 132658 h 1138782"/>
              <a:gd name="connsiteX1" fmla="*/ 132658 w 802129"/>
              <a:gd name="connsiteY1" fmla="*/ 0 h 1138782"/>
              <a:gd name="connsiteX2" fmla="*/ 663292 w 802129"/>
              <a:gd name="connsiteY2" fmla="*/ 0 h 1138782"/>
              <a:gd name="connsiteX3" fmla="*/ 795950 w 802129"/>
              <a:gd name="connsiteY3" fmla="*/ 132658 h 1138782"/>
              <a:gd name="connsiteX4" fmla="*/ 802129 w 802129"/>
              <a:gd name="connsiteY4" fmla="*/ 1083678 h 1138782"/>
              <a:gd name="connsiteX5" fmla="*/ 663292 w 802129"/>
              <a:gd name="connsiteY5" fmla="*/ 1136017 h 1138782"/>
              <a:gd name="connsiteX6" fmla="*/ 132658 w 802129"/>
              <a:gd name="connsiteY6" fmla="*/ 1136017 h 1138782"/>
              <a:gd name="connsiteX7" fmla="*/ 0 w 802129"/>
              <a:gd name="connsiteY7" fmla="*/ 1003359 h 1138782"/>
              <a:gd name="connsiteX8" fmla="*/ 0 w 802129"/>
              <a:gd name="connsiteY8" fmla="*/ 132658 h 1138782"/>
              <a:gd name="connsiteX0" fmla="*/ 0 w 802501"/>
              <a:gd name="connsiteY0" fmla="*/ 132658 h 1136017"/>
              <a:gd name="connsiteX1" fmla="*/ 132658 w 802501"/>
              <a:gd name="connsiteY1" fmla="*/ 0 h 1136017"/>
              <a:gd name="connsiteX2" fmla="*/ 663292 w 802501"/>
              <a:gd name="connsiteY2" fmla="*/ 0 h 1136017"/>
              <a:gd name="connsiteX3" fmla="*/ 795950 w 802501"/>
              <a:gd name="connsiteY3" fmla="*/ 132658 h 1136017"/>
              <a:gd name="connsiteX4" fmla="*/ 802129 w 802501"/>
              <a:gd name="connsiteY4" fmla="*/ 1083678 h 1136017"/>
              <a:gd name="connsiteX5" fmla="*/ 663292 w 802501"/>
              <a:gd name="connsiteY5" fmla="*/ 1136017 h 1136017"/>
              <a:gd name="connsiteX6" fmla="*/ 132658 w 802501"/>
              <a:gd name="connsiteY6" fmla="*/ 1136017 h 1136017"/>
              <a:gd name="connsiteX7" fmla="*/ 0 w 802501"/>
              <a:gd name="connsiteY7" fmla="*/ 1003359 h 1136017"/>
              <a:gd name="connsiteX8" fmla="*/ 0 w 802501"/>
              <a:gd name="connsiteY8" fmla="*/ 132658 h 1136017"/>
              <a:gd name="connsiteX0" fmla="*/ 0 w 796355"/>
              <a:gd name="connsiteY0" fmla="*/ 132658 h 1136017"/>
              <a:gd name="connsiteX1" fmla="*/ 132658 w 796355"/>
              <a:gd name="connsiteY1" fmla="*/ 0 h 1136017"/>
              <a:gd name="connsiteX2" fmla="*/ 663292 w 796355"/>
              <a:gd name="connsiteY2" fmla="*/ 0 h 1136017"/>
              <a:gd name="connsiteX3" fmla="*/ 795950 w 796355"/>
              <a:gd name="connsiteY3" fmla="*/ 132658 h 1136017"/>
              <a:gd name="connsiteX4" fmla="*/ 795951 w 796355"/>
              <a:gd name="connsiteY4" fmla="*/ 1133105 h 1136017"/>
              <a:gd name="connsiteX5" fmla="*/ 663292 w 796355"/>
              <a:gd name="connsiteY5" fmla="*/ 1136017 h 1136017"/>
              <a:gd name="connsiteX6" fmla="*/ 132658 w 796355"/>
              <a:gd name="connsiteY6" fmla="*/ 1136017 h 1136017"/>
              <a:gd name="connsiteX7" fmla="*/ 0 w 796355"/>
              <a:gd name="connsiteY7" fmla="*/ 1003359 h 1136017"/>
              <a:gd name="connsiteX8" fmla="*/ 0 w 796355"/>
              <a:gd name="connsiteY8" fmla="*/ 132658 h 113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6355" h="1136017">
                <a:moveTo>
                  <a:pt x="0" y="132658"/>
                </a:moveTo>
                <a:cubicBezTo>
                  <a:pt x="0" y="59393"/>
                  <a:pt x="59393" y="0"/>
                  <a:pt x="132658" y="0"/>
                </a:cubicBezTo>
                <a:lnTo>
                  <a:pt x="663292" y="0"/>
                </a:lnTo>
                <a:cubicBezTo>
                  <a:pt x="736557" y="0"/>
                  <a:pt x="795950" y="59393"/>
                  <a:pt x="795950" y="132658"/>
                </a:cubicBezTo>
                <a:cubicBezTo>
                  <a:pt x="795950" y="422892"/>
                  <a:pt x="789773" y="1133981"/>
                  <a:pt x="795951" y="1133105"/>
                </a:cubicBezTo>
                <a:cubicBezTo>
                  <a:pt x="802129" y="1132229"/>
                  <a:pt x="736557" y="1136017"/>
                  <a:pt x="663292" y="1136017"/>
                </a:cubicBezTo>
                <a:lnTo>
                  <a:pt x="132658" y="1136017"/>
                </a:lnTo>
                <a:cubicBezTo>
                  <a:pt x="59393" y="1136017"/>
                  <a:pt x="0" y="1076624"/>
                  <a:pt x="0" y="1003359"/>
                </a:cubicBezTo>
                <a:lnTo>
                  <a:pt x="0" y="132658"/>
                </a:lnTo>
                <a:close/>
              </a:path>
            </a:pathLst>
          </a:custGeom>
        </p:spPr>
        <p:txBody>
          <a:bodyPr vert="horz">
            <a:noAutofit/>
          </a:bodyPr>
          <a:lstStyle>
            <a:lvl1pPr marL="0" indent="0">
              <a:buNone/>
              <a:defRPr sz="900"/>
            </a:lvl1pPr>
          </a:lstStyle>
          <a:p>
            <a:r>
              <a:rPr lang="en-US" dirty="0"/>
              <a:t>Insert portrait picture</a:t>
            </a:r>
          </a:p>
        </p:txBody>
      </p:sp>
      <p:sp>
        <p:nvSpPr>
          <p:cNvPr id="46" name="Text Placeholder 33">
            <a:extLst>
              <a:ext uri="{FF2B5EF4-FFF2-40B4-BE49-F238E27FC236}">
                <a16:creationId xmlns:a16="http://schemas.microsoft.com/office/drawing/2014/main" id="{255E4147-6CE5-F24C-89F0-B3AF9FB7F259}"/>
              </a:ext>
            </a:extLst>
          </p:cNvPr>
          <p:cNvSpPr>
            <a:spLocks noGrp="1"/>
          </p:cNvSpPr>
          <p:nvPr>
            <p:ph type="body" sz="quarter" idx="27"/>
          </p:nvPr>
        </p:nvSpPr>
        <p:spPr>
          <a:xfrm>
            <a:off x="5321156" y="2869386"/>
            <a:ext cx="2881383" cy="349400"/>
          </a:xfrm>
        </p:spPr>
        <p:txBody>
          <a:bodyPr anchor="b">
            <a:noAutofit/>
          </a:bodyPr>
          <a:lstStyle>
            <a:lvl1pPr marL="0" indent="0" algn="l" defTabSz="914400" rtl="0" eaLnBrk="1" latinLnBrk="0" hangingPunct="1">
              <a:lnSpc>
                <a:spcPts val="1000"/>
              </a:lnSpc>
              <a:buNone/>
              <a:defRPr lang="en-GB" sz="1200" b="1" kern="1200" dirty="0">
                <a:solidFill>
                  <a:schemeClr val="tx1"/>
                </a:solidFill>
                <a:latin typeface="Century Gothic" panose="020B0502020202020204" pitchFamily="34" charset="0"/>
                <a:ea typeface="+mn-ea"/>
                <a:cs typeface="+mn-cs"/>
              </a:defRPr>
            </a:lvl1pPr>
            <a:lvl2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1400" b="1" kern="1200">
                <a:solidFill>
                  <a:schemeClr val="bg1"/>
                </a:solidFill>
                <a:latin typeface="Arial" panose="020B0604020202020204" pitchFamily="34" charset="0"/>
                <a:ea typeface="+mn-ea"/>
                <a:cs typeface="Arial" panose="020B0604020202020204" pitchFamily="34" charset="0"/>
              </a:defRPr>
            </a:lvl5pPr>
          </a:lstStyle>
          <a:p>
            <a:pPr lvl="0"/>
            <a:r>
              <a:rPr lang="da-DK"/>
              <a:t>Klik for at redigere teksttypografierne i masteren</a:t>
            </a:r>
          </a:p>
        </p:txBody>
      </p:sp>
      <p:sp>
        <p:nvSpPr>
          <p:cNvPr id="47" name="Text Placeholder 35">
            <a:extLst>
              <a:ext uri="{FF2B5EF4-FFF2-40B4-BE49-F238E27FC236}">
                <a16:creationId xmlns:a16="http://schemas.microsoft.com/office/drawing/2014/main" id="{58AE7AA4-2CC9-D04D-AA5E-D5D11EED3F42}"/>
              </a:ext>
            </a:extLst>
          </p:cNvPr>
          <p:cNvSpPr>
            <a:spLocks noGrp="1"/>
          </p:cNvSpPr>
          <p:nvPr>
            <p:ph type="body" sz="quarter" idx="28"/>
          </p:nvPr>
        </p:nvSpPr>
        <p:spPr>
          <a:xfrm>
            <a:off x="5321156" y="3206202"/>
            <a:ext cx="2881383" cy="400399"/>
          </a:xfrm>
        </p:spPr>
        <p:txBody>
          <a:bodyPr anchor="t">
            <a:noAutofit/>
          </a:bodyPr>
          <a:lstStyle>
            <a:lvl1pPr marL="0" indent="0" algn="l" defTabSz="914400" rtl="0" eaLnBrk="1" latinLnBrk="0" hangingPunct="1">
              <a:lnSpc>
                <a:spcPct val="100000"/>
              </a:lnSpc>
              <a:buNone/>
              <a:defRPr lang="en-GB" sz="900" b="0" kern="1200" dirty="0">
                <a:solidFill>
                  <a:schemeClr val="tx1"/>
                </a:solidFill>
                <a:latin typeface="Century Gothic" panose="020B0502020202020204" pitchFamily="34" charset="0"/>
                <a:ea typeface="+mn-ea"/>
                <a:cs typeface="+mn-cs"/>
              </a:defRPr>
            </a:lvl1pPr>
            <a:lvl2pPr marL="0" indent="0" algn="l" defTabSz="914400" rtl="0" eaLnBrk="1" latinLnBrk="0" hangingPunct="1">
              <a:buNone/>
              <a:defRPr lang="en-US" sz="900" kern="1200" dirty="0" smtClean="0">
                <a:solidFill>
                  <a:schemeClr val="bg1"/>
                </a:solidFill>
                <a:latin typeface="+mn-lt"/>
                <a:ea typeface="+mn-ea"/>
                <a:cs typeface="+mn-cs"/>
              </a:defRPr>
            </a:lvl2pPr>
            <a:lvl3pPr marL="0" indent="0" algn="l" defTabSz="914400" rtl="0" eaLnBrk="1" latinLnBrk="0" hangingPunct="1">
              <a:buNone/>
              <a:defRPr lang="en-US" sz="900" kern="1200" dirty="0" smtClean="0">
                <a:solidFill>
                  <a:schemeClr val="bg1"/>
                </a:solidFill>
                <a:latin typeface="+mn-lt"/>
                <a:ea typeface="+mn-ea"/>
                <a:cs typeface="+mn-cs"/>
              </a:defRPr>
            </a:lvl3pPr>
            <a:lvl4pPr marL="0" indent="0" algn="l" defTabSz="914400" rtl="0" eaLnBrk="1" latinLnBrk="0" hangingPunct="1">
              <a:buNone/>
              <a:defRPr lang="en-US" sz="900" kern="1200" dirty="0" smtClean="0">
                <a:solidFill>
                  <a:schemeClr val="bg1"/>
                </a:solidFill>
                <a:latin typeface="+mn-lt"/>
                <a:ea typeface="+mn-ea"/>
                <a:cs typeface="+mn-cs"/>
              </a:defRPr>
            </a:lvl4pPr>
            <a:lvl5pPr marL="0" indent="0" algn="l" defTabSz="914400" rtl="0" eaLnBrk="1" latinLnBrk="0" hangingPunct="1">
              <a:buNone/>
              <a:defRPr lang="en-US" sz="900" kern="1200" dirty="0">
                <a:solidFill>
                  <a:schemeClr val="bg1"/>
                </a:solidFill>
                <a:latin typeface="+mn-lt"/>
                <a:ea typeface="+mn-ea"/>
                <a:cs typeface="+mn-cs"/>
              </a:defRPr>
            </a:lvl5pPr>
          </a:lstStyle>
          <a:p>
            <a:pPr lvl="0"/>
            <a:r>
              <a:rPr lang="da-DK"/>
              <a:t>Klik for at redigere teksttypografierne i masteren</a:t>
            </a:r>
          </a:p>
        </p:txBody>
      </p:sp>
      <p:sp>
        <p:nvSpPr>
          <p:cNvPr id="48" name="Text Placeholder 40">
            <a:extLst>
              <a:ext uri="{FF2B5EF4-FFF2-40B4-BE49-F238E27FC236}">
                <a16:creationId xmlns:a16="http://schemas.microsoft.com/office/drawing/2014/main" id="{7E06EBFB-0C4E-CC4A-915C-B1A91999328D}"/>
              </a:ext>
            </a:extLst>
          </p:cNvPr>
          <p:cNvSpPr>
            <a:spLocks noGrp="1"/>
          </p:cNvSpPr>
          <p:nvPr>
            <p:ph type="body" sz="quarter" idx="29"/>
          </p:nvPr>
        </p:nvSpPr>
        <p:spPr>
          <a:xfrm>
            <a:off x="5321156" y="3613565"/>
            <a:ext cx="2881383" cy="346829"/>
          </a:xfrm>
        </p:spPr>
        <p:txBody>
          <a:bodyPr anchor="b">
            <a:normAutofit/>
          </a:bodyPr>
          <a:lstStyle>
            <a:lvl1pPr marL="0" indent="0" algn="l" defTabSz="914400" rtl="0" eaLnBrk="1" latinLnBrk="0" hangingPunct="1">
              <a:buNone/>
              <a:defRPr lang="en-GB" sz="900" kern="1200" dirty="0">
                <a:solidFill>
                  <a:schemeClr val="tx1"/>
                </a:solidFill>
                <a:latin typeface="Century Gothic" panose="020B0502020202020204" pitchFamily="34" charset="0"/>
                <a:ea typeface="+mn-ea"/>
                <a:cs typeface="+mn-cs"/>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da-DK"/>
              <a:t>Klik for at redigere teksttypografierne i masteren</a:t>
            </a:r>
          </a:p>
        </p:txBody>
      </p:sp>
      <p:sp>
        <p:nvSpPr>
          <p:cNvPr id="50" name="Text Placeholder 33">
            <a:extLst>
              <a:ext uri="{FF2B5EF4-FFF2-40B4-BE49-F238E27FC236}">
                <a16:creationId xmlns:a16="http://schemas.microsoft.com/office/drawing/2014/main" id="{F2E0EEEE-29AB-E949-A1AD-9C2D34EAC952}"/>
              </a:ext>
            </a:extLst>
          </p:cNvPr>
          <p:cNvSpPr>
            <a:spLocks noGrp="1"/>
          </p:cNvSpPr>
          <p:nvPr>
            <p:ph type="body" sz="quarter" idx="31"/>
          </p:nvPr>
        </p:nvSpPr>
        <p:spPr>
          <a:xfrm>
            <a:off x="9247149" y="1538381"/>
            <a:ext cx="2881383" cy="349400"/>
          </a:xfrm>
        </p:spPr>
        <p:txBody>
          <a:bodyPr anchor="b">
            <a:noAutofit/>
          </a:bodyPr>
          <a:lstStyle>
            <a:lvl1pPr marL="0" indent="0" algn="l" defTabSz="914400" rtl="0" eaLnBrk="1" latinLnBrk="0" hangingPunct="1">
              <a:lnSpc>
                <a:spcPts val="1000"/>
              </a:lnSpc>
              <a:buNone/>
              <a:defRPr lang="en-GB" sz="1200" b="1" kern="1200" dirty="0">
                <a:solidFill>
                  <a:schemeClr val="tx1"/>
                </a:solidFill>
                <a:latin typeface="Century Gothic" panose="020B0502020202020204" pitchFamily="34" charset="0"/>
                <a:ea typeface="+mn-ea"/>
                <a:cs typeface="+mn-cs"/>
              </a:defRPr>
            </a:lvl1pPr>
            <a:lvl2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1400" b="1" kern="1200">
                <a:solidFill>
                  <a:schemeClr val="bg1"/>
                </a:solidFill>
                <a:latin typeface="Arial" panose="020B0604020202020204" pitchFamily="34" charset="0"/>
                <a:ea typeface="+mn-ea"/>
                <a:cs typeface="Arial" panose="020B0604020202020204" pitchFamily="34" charset="0"/>
              </a:defRPr>
            </a:lvl5pPr>
          </a:lstStyle>
          <a:p>
            <a:pPr lvl="0"/>
            <a:r>
              <a:rPr lang="da-DK"/>
              <a:t>Klik for at redigere teksttypografierne i masteren</a:t>
            </a:r>
          </a:p>
        </p:txBody>
      </p:sp>
      <p:sp>
        <p:nvSpPr>
          <p:cNvPr id="51" name="Text Placeholder 35">
            <a:extLst>
              <a:ext uri="{FF2B5EF4-FFF2-40B4-BE49-F238E27FC236}">
                <a16:creationId xmlns:a16="http://schemas.microsoft.com/office/drawing/2014/main" id="{D4100252-0F78-C349-AF02-D4A2A942C9FA}"/>
              </a:ext>
            </a:extLst>
          </p:cNvPr>
          <p:cNvSpPr>
            <a:spLocks noGrp="1"/>
          </p:cNvSpPr>
          <p:nvPr>
            <p:ph type="body" sz="quarter" idx="32"/>
          </p:nvPr>
        </p:nvSpPr>
        <p:spPr>
          <a:xfrm>
            <a:off x="9247149" y="1875197"/>
            <a:ext cx="2881383" cy="400399"/>
          </a:xfrm>
        </p:spPr>
        <p:txBody>
          <a:bodyPr anchor="t">
            <a:noAutofit/>
          </a:bodyPr>
          <a:lstStyle>
            <a:lvl1pPr marL="0" indent="0" algn="l" defTabSz="914400" rtl="0" eaLnBrk="1" latinLnBrk="0" hangingPunct="1">
              <a:lnSpc>
                <a:spcPct val="100000"/>
              </a:lnSpc>
              <a:buNone/>
              <a:defRPr lang="en-GB" sz="900" b="0" kern="1200" dirty="0">
                <a:solidFill>
                  <a:schemeClr val="tx1"/>
                </a:solidFill>
                <a:latin typeface="Century Gothic" panose="020B0502020202020204" pitchFamily="34" charset="0"/>
                <a:ea typeface="+mn-ea"/>
                <a:cs typeface="+mn-cs"/>
              </a:defRPr>
            </a:lvl1pPr>
            <a:lvl2pPr marL="0" indent="0" algn="l" defTabSz="914400" rtl="0" eaLnBrk="1" latinLnBrk="0" hangingPunct="1">
              <a:buNone/>
              <a:defRPr lang="en-US" sz="900" kern="1200" dirty="0" smtClean="0">
                <a:solidFill>
                  <a:schemeClr val="bg1"/>
                </a:solidFill>
                <a:latin typeface="+mn-lt"/>
                <a:ea typeface="+mn-ea"/>
                <a:cs typeface="+mn-cs"/>
              </a:defRPr>
            </a:lvl2pPr>
            <a:lvl3pPr marL="0" indent="0" algn="l" defTabSz="914400" rtl="0" eaLnBrk="1" latinLnBrk="0" hangingPunct="1">
              <a:buNone/>
              <a:defRPr lang="en-US" sz="900" kern="1200" dirty="0" smtClean="0">
                <a:solidFill>
                  <a:schemeClr val="bg1"/>
                </a:solidFill>
                <a:latin typeface="+mn-lt"/>
                <a:ea typeface="+mn-ea"/>
                <a:cs typeface="+mn-cs"/>
              </a:defRPr>
            </a:lvl3pPr>
            <a:lvl4pPr marL="0" indent="0" algn="l" defTabSz="914400" rtl="0" eaLnBrk="1" latinLnBrk="0" hangingPunct="1">
              <a:buNone/>
              <a:defRPr lang="en-US" sz="900" kern="1200" dirty="0" smtClean="0">
                <a:solidFill>
                  <a:schemeClr val="bg1"/>
                </a:solidFill>
                <a:latin typeface="+mn-lt"/>
                <a:ea typeface="+mn-ea"/>
                <a:cs typeface="+mn-cs"/>
              </a:defRPr>
            </a:lvl4pPr>
            <a:lvl5pPr marL="0" indent="0" algn="l" defTabSz="914400" rtl="0" eaLnBrk="1" latinLnBrk="0" hangingPunct="1">
              <a:buNone/>
              <a:defRPr lang="en-US" sz="900" kern="1200" dirty="0">
                <a:solidFill>
                  <a:schemeClr val="bg1"/>
                </a:solidFill>
                <a:latin typeface="+mn-lt"/>
                <a:ea typeface="+mn-ea"/>
                <a:cs typeface="+mn-cs"/>
              </a:defRPr>
            </a:lvl5pPr>
          </a:lstStyle>
          <a:p>
            <a:pPr lvl="0"/>
            <a:r>
              <a:rPr lang="da-DK"/>
              <a:t>Klik for at redigere teksttypografierne i masteren</a:t>
            </a:r>
          </a:p>
        </p:txBody>
      </p:sp>
      <p:sp>
        <p:nvSpPr>
          <p:cNvPr id="52" name="Text Placeholder 40">
            <a:extLst>
              <a:ext uri="{FF2B5EF4-FFF2-40B4-BE49-F238E27FC236}">
                <a16:creationId xmlns:a16="http://schemas.microsoft.com/office/drawing/2014/main" id="{F12D550C-0B24-B14C-836D-D917F2666605}"/>
              </a:ext>
            </a:extLst>
          </p:cNvPr>
          <p:cNvSpPr>
            <a:spLocks noGrp="1"/>
          </p:cNvSpPr>
          <p:nvPr>
            <p:ph type="body" sz="quarter" idx="33"/>
          </p:nvPr>
        </p:nvSpPr>
        <p:spPr>
          <a:xfrm>
            <a:off x="9247149" y="2282560"/>
            <a:ext cx="2881383" cy="346829"/>
          </a:xfrm>
        </p:spPr>
        <p:txBody>
          <a:bodyPr anchor="b">
            <a:normAutofit/>
          </a:bodyPr>
          <a:lstStyle>
            <a:lvl1pPr marL="0" indent="0" algn="l" defTabSz="914400" rtl="0" eaLnBrk="1" latinLnBrk="0" hangingPunct="1">
              <a:buNone/>
              <a:defRPr lang="en-GB" sz="900" kern="1200" dirty="0">
                <a:solidFill>
                  <a:schemeClr val="tx1"/>
                </a:solidFill>
                <a:latin typeface="Century Gothic" panose="020B0502020202020204" pitchFamily="34" charset="0"/>
                <a:ea typeface="+mn-ea"/>
                <a:cs typeface="+mn-cs"/>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da-DK"/>
              <a:t>Klik for at redigere teksttypografierne i masteren</a:t>
            </a:r>
          </a:p>
        </p:txBody>
      </p:sp>
      <p:sp>
        <p:nvSpPr>
          <p:cNvPr id="54" name="Text Placeholder 33">
            <a:extLst>
              <a:ext uri="{FF2B5EF4-FFF2-40B4-BE49-F238E27FC236}">
                <a16:creationId xmlns:a16="http://schemas.microsoft.com/office/drawing/2014/main" id="{2A4B31AC-8C16-F84E-A33A-55007638BB12}"/>
              </a:ext>
            </a:extLst>
          </p:cNvPr>
          <p:cNvSpPr>
            <a:spLocks noGrp="1"/>
          </p:cNvSpPr>
          <p:nvPr>
            <p:ph type="body" sz="quarter" idx="35"/>
          </p:nvPr>
        </p:nvSpPr>
        <p:spPr>
          <a:xfrm>
            <a:off x="9247149" y="2846882"/>
            <a:ext cx="2881383" cy="349400"/>
          </a:xfrm>
        </p:spPr>
        <p:txBody>
          <a:bodyPr anchor="b">
            <a:noAutofit/>
          </a:bodyPr>
          <a:lstStyle>
            <a:lvl1pPr marL="0" indent="0" algn="l" defTabSz="914400" rtl="0" eaLnBrk="1" latinLnBrk="0" hangingPunct="1">
              <a:lnSpc>
                <a:spcPts val="1000"/>
              </a:lnSpc>
              <a:buNone/>
              <a:defRPr lang="en-GB" sz="1200" b="1" kern="1200" dirty="0">
                <a:solidFill>
                  <a:schemeClr val="tx1"/>
                </a:solidFill>
                <a:latin typeface="Century Gothic" panose="020B0502020202020204" pitchFamily="34" charset="0"/>
                <a:ea typeface="+mn-ea"/>
                <a:cs typeface="+mn-cs"/>
              </a:defRPr>
            </a:lvl1pPr>
            <a:lvl2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1400" b="1" kern="1200">
                <a:solidFill>
                  <a:schemeClr val="bg1"/>
                </a:solidFill>
                <a:latin typeface="Arial" panose="020B0604020202020204" pitchFamily="34" charset="0"/>
                <a:ea typeface="+mn-ea"/>
                <a:cs typeface="Arial" panose="020B0604020202020204" pitchFamily="34" charset="0"/>
              </a:defRPr>
            </a:lvl5pPr>
          </a:lstStyle>
          <a:p>
            <a:pPr lvl="0"/>
            <a:r>
              <a:rPr lang="da-DK"/>
              <a:t>Klik for at redigere teksttypografierne i masteren</a:t>
            </a:r>
          </a:p>
        </p:txBody>
      </p:sp>
      <p:sp>
        <p:nvSpPr>
          <p:cNvPr id="55" name="Text Placeholder 35">
            <a:extLst>
              <a:ext uri="{FF2B5EF4-FFF2-40B4-BE49-F238E27FC236}">
                <a16:creationId xmlns:a16="http://schemas.microsoft.com/office/drawing/2014/main" id="{2CFA175C-3C65-9C4E-81CA-FFE036E3573E}"/>
              </a:ext>
            </a:extLst>
          </p:cNvPr>
          <p:cNvSpPr>
            <a:spLocks noGrp="1"/>
          </p:cNvSpPr>
          <p:nvPr>
            <p:ph type="body" sz="quarter" idx="36"/>
          </p:nvPr>
        </p:nvSpPr>
        <p:spPr>
          <a:xfrm>
            <a:off x="9247149" y="3183698"/>
            <a:ext cx="2881383" cy="400399"/>
          </a:xfrm>
        </p:spPr>
        <p:txBody>
          <a:bodyPr anchor="t">
            <a:noAutofit/>
          </a:bodyPr>
          <a:lstStyle>
            <a:lvl1pPr marL="0" indent="0" algn="l" defTabSz="914400" rtl="0" eaLnBrk="1" latinLnBrk="0" hangingPunct="1">
              <a:lnSpc>
                <a:spcPct val="100000"/>
              </a:lnSpc>
              <a:buNone/>
              <a:defRPr lang="en-GB" sz="900" b="0" kern="1200" dirty="0">
                <a:solidFill>
                  <a:schemeClr val="tx1"/>
                </a:solidFill>
                <a:latin typeface="Century Gothic" panose="020B0502020202020204" pitchFamily="34" charset="0"/>
                <a:ea typeface="+mn-ea"/>
                <a:cs typeface="+mn-cs"/>
              </a:defRPr>
            </a:lvl1pPr>
            <a:lvl2pPr marL="0" indent="0" algn="l" defTabSz="914400" rtl="0" eaLnBrk="1" latinLnBrk="0" hangingPunct="1">
              <a:buNone/>
              <a:defRPr lang="en-US" sz="900" kern="1200" dirty="0" smtClean="0">
                <a:solidFill>
                  <a:schemeClr val="bg1"/>
                </a:solidFill>
                <a:latin typeface="+mn-lt"/>
                <a:ea typeface="+mn-ea"/>
                <a:cs typeface="+mn-cs"/>
              </a:defRPr>
            </a:lvl2pPr>
            <a:lvl3pPr marL="0" indent="0" algn="l" defTabSz="914400" rtl="0" eaLnBrk="1" latinLnBrk="0" hangingPunct="1">
              <a:buNone/>
              <a:defRPr lang="en-US" sz="900" kern="1200" dirty="0" smtClean="0">
                <a:solidFill>
                  <a:schemeClr val="bg1"/>
                </a:solidFill>
                <a:latin typeface="+mn-lt"/>
                <a:ea typeface="+mn-ea"/>
                <a:cs typeface="+mn-cs"/>
              </a:defRPr>
            </a:lvl3pPr>
            <a:lvl4pPr marL="0" indent="0" algn="l" defTabSz="914400" rtl="0" eaLnBrk="1" latinLnBrk="0" hangingPunct="1">
              <a:buNone/>
              <a:defRPr lang="en-US" sz="900" kern="1200" dirty="0" smtClean="0">
                <a:solidFill>
                  <a:schemeClr val="bg1"/>
                </a:solidFill>
                <a:latin typeface="+mn-lt"/>
                <a:ea typeface="+mn-ea"/>
                <a:cs typeface="+mn-cs"/>
              </a:defRPr>
            </a:lvl4pPr>
            <a:lvl5pPr marL="0" indent="0" algn="l" defTabSz="914400" rtl="0" eaLnBrk="1" latinLnBrk="0" hangingPunct="1">
              <a:buNone/>
              <a:defRPr lang="en-US" sz="900" kern="1200" dirty="0">
                <a:solidFill>
                  <a:schemeClr val="bg1"/>
                </a:solidFill>
                <a:latin typeface="+mn-lt"/>
                <a:ea typeface="+mn-ea"/>
                <a:cs typeface="+mn-cs"/>
              </a:defRPr>
            </a:lvl5pPr>
          </a:lstStyle>
          <a:p>
            <a:pPr lvl="0"/>
            <a:r>
              <a:rPr lang="da-DK"/>
              <a:t>Klik for at redigere teksttypografierne i masteren</a:t>
            </a:r>
          </a:p>
        </p:txBody>
      </p:sp>
      <p:sp>
        <p:nvSpPr>
          <p:cNvPr id="56" name="Text Placeholder 40">
            <a:extLst>
              <a:ext uri="{FF2B5EF4-FFF2-40B4-BE49-F238E27FC236}">
                <a16:creationId xmlns:a16="http://schemas.microsoft.com/office/drawing/2014/main" id="{CE51AD78-700F-8E42-93DB-664A3623370F}"/>
              </a:ext>
            </a:extLst>
          </p:cNvPr>
          <p:cNvSpPr>
            <a:spLocks noGrp="1"/>
          </p:cNvSpPr>
          <p:nvPr>
            <p:ph type="body" sz="quarter" idx="37"/>
          </p:nvPr>
        </p:nvSpPr>
        <p:spPr>
          <a:xfrm>
            <a:off x="9247149" y="3591061"/>
            <a:ext cx="2881383" cy="346829"/>
          </a:xfrm>
        </p:spPr>
        <p:txBody>
          <a:bodyPr anchor="b">
            <a:normAutofit/>
          </a:bodyPr>
          <a:lstStyle>
            <a:lvl1pPr marL="0" indent="0" algn="l" defTabSz="914400" rtl="0" eaLnBrk="1" latinLnBrk="0" hangingPunct="1">
              <a:buNone/>
              <a:defRPr lang="en-GB" sz="900" kern="1200" dirty="0">
                <a:solidFill>
                  <a:schemeClr val="tx1"/>
                </a:solidFill>
                <a:latin typeface="Century Gothic" panose="020B0502020202020204" pitchFamily="34" charset="0"/>
                <a:ea typeface="+mn-ea"/>
                <a:cs typeface="+mn-cs"/>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da-DK"/>
              <a:t>Klik for at redigere teksttypografierne i masteren</a:t>
            </a:r>
          </a:p>
        </p:txBody>
      </p:sp>
      <p:sp>
        <p:nvSpPr>
          <p:cNvPr id="58" name="Picture Placeholder 7">
            <a:extLst>
              <a:ext uri="{FF2B5EF4-FFF2-40B4-BE49-F238E27FC236}">
                <a16:creationId xmlns:a16="http://schemas.microsoft.com/office/drawing/2014/main" id="{5E320FD1-B50E-D745-B28D-9E98716CCF12}"/>
              </a:ext>
            </a:extLst>
          </p:cNvPr>
          <p:cNvSpPr>
            <a:spLocks noGrp="1"/>
          </p:cNvSpPr>
          <p:nvPr>
            <p:ph type="pic" sz="quarter" idx="38" hasCustomPrompt="1"/>
          </p:nvPr>
        </p:nvSpPr>
        <p:spPr>
          <a:xfrm>
            <a:off x="4382147" y="1560884"/>
            <a:ext cx="796355" cy="1136017"/>
          </a:xfrm>
          <a:custGeom>
            <a:avLst/>
            <a:gdLst>
              <a:gd name="connsiteX0" fmla="*/ 0 w 795950"/>
              <a:gd name="connsiteY0" fmla="*/ 132658 h 1136017"/>
              <a:gd name="connsiteX1" fmla="*/ 132658 w 795950"/>
              <a:gd name="connsiteY1" fmla="*/ 0 h 1136017"/>
              <a:gd name="connsiteX2" fmla="*/ 663292 w 795950"/>
              <a:gd name="connsiteY2" fmla="*/ 0 h 1136017"/>
              <a:gd name="connsiteX3" fmla="*/ 795950 w 795950"/>
              <a:gd name="connsiteY3" fmla="*/ 132658 h 1136017"/>
              <a:gd name="connsiteX4" fmla="*/ 795950 w 795950"/>
              <a:gd name="connsiteY4" fmla="*/ 1003359 h 1136017"/>
              <a:gd name="connsiteX5" fmla="*/ 663292 w 795950"/>
              <a:gd name="connsiteY5" fmla="*/ 1136017 h 1136017"/>
              <a:gd name="connsiteX6" fmla="*/ 132658 w 795950"/>
              <a:gd name="connsiteY6" fmla="*/ 1136017 h 1136017"/>
              <a:gd name="connsiteX7" fmla="*/ 0 w 795950"/>
              <a:gd name="connsiteY7" fmla="*/ 1003359 h 1136017"/>
              <a:gd name="connsiteX8" fmla="*/ 0 w 795950"/>
              <a:gd name="connsiteY8" fmla="*/ 132658 h 1136017"/>
              <a:gd name="connsiteX0" fmla="*/ 0 w 802129"/>
              <a:gd name="connsiteY0" fmla="*/ 132658 h 1138782"/>
              <a:gd name="connsiteX1" fmla="*/ 132658 w 802129"/>
              <a:gd name="connsiteY1" fmla="*/ 0 h 1138782"/>
              <a:gd name="connsiteX2" fmla="*/ 663292 w 802129"/>
              <a:gd name="connsiteY2" fmla="*/ 0 h 1138782"/>
              <a:gd name="connsiteX3" fmla="*/ 795950 w 802129"/>
              <a:gd name="connsiteY3" fmla="*/ 132658 h 1138782"/>
              <a:gd name="connsiteX4" fmla="*/ 802129 w 802129"/>
              <a:gd name="connsiteY4" fmla="*/ 1083678 h 1138782"/>
              <a:gd name="connsiteX5" fmla="*/ 663292 w 802129"/>
              <a:gd name="connsiteY5" fmla="*/ 1136017 h 1138782"/>
              <a:gd name="connsiteX6" fmla="*/ 132658 w 802129"/>
              <a:gd name="connsiteY6" fmla="*/ 1136017 h 1138782"/>
              <a:gd name="connsiteX7" fmla="*/ 0 w 802129"/>
              <a:gd name="connsiteY7" fmla="*/ 1003359 h 1138782"/>
              <a:gd name="connsiteX8" fmla="*/ 0 w 802129"/>
              <a:gd name="connsiteY8" fmla="*/ 132658 h 1138782"/>
              <a:gd name="connsiteX0" fmla="*/ 0 w 802501"/>
              <a:gd name="connsiteY0" fmla="*/ 132658 h 1136017"/>
              <a:gd name="connsiteX1" fmla="*/ 132658 w 802501"/>
              <a:gd name="connsiteY1" fmla="*/ 0 h 1136017"/>
              <a:gd name="connsiteX2" fmla="*/ 663292 w 802501"/>
              <a:gd name="connsiteY2" fmla="*/ 0 h 1136017"/>
              <a:gd name="connsiteX3" fmla="*/ 795950 w 802501"/>
              <a:gd name="connsiteY3" fmla="*/ 132658 h 1136017"/>
              <a:gd name="connsiteX4" fmla="*/ 802129 w 802501"/>
              <a:gd name="connsiteY4" fmla="*/ 1083678 h 1136017"/>
              <a:gd name="connsiteX5" fmla="*/ 663292 w 802501"/>
              <a:gd name="connsiteY5" fmla="*/ 1136017 h 1136017"/>
              <a:gd name="connsiteX6" fmla="*/ 132658 w 802501"/>
              <a:gd name="connsiteY6" fmla="*/ 1136017 h 1136017"/>
              <a:gd name="connsiteX7" fmla="*/ 0 w 802501"/>
              <a:gd name="connsiteY7" fmla="*/ 1003359 h 1136017"/>
              <a:gd name="connsiteX8" fmla="*/ 0 w 802501"/>
              <a:gd name="connsiteY8" fmla="*/ 132658 h 1136017"/>
              <a:gd name="connsiteX0" fmla="*/ 0 w 796355"/>
              <a:gd name="connsiteY0" fmla="*/ 132658 h 1136017"/>
              <a:gd name="connsiteX1" fmla="*/ 132658 w 796355"/>
              <a:gd name="connsiteY1" fmla="*/ 0 h 1136017"/>
              <a:gd name="connsiteX2" fmla="*/ 663292 w 796355"/>
              <a:gd name="connsiteY2" fmla="*/ 0 h 1136017"/>
              <a:gd name="connsiteX3" fmla="*/ 795950 w 796355"/>
              <a:gd name="connsiteY3" fmla="*/ 132658 h 1136017"/>
              <a:gd name="connsiteX4" fmla="*/ 795951 w 796355"/>
              <a:gd name="connsiteY4" fmla="*/ 1133105 h 1136017"/>
              <a:gd name="connsiteX5" fmla="*/ 663292 w 796355"/>
              <a:gd name="connsiteY5" fmla="*/ 1136017 h 1136017"/>
              <a:gd name="connsiteX6" fmla="*/ 132658 w 796355"/>
              <a:gd name="connsiteY6" fmla="*/ 1136017 h 1136017"/>
              <a:gd name="connsiteX7" fmla="*/ 0 w 796355"/>
              <a:gd name="connsiteY7" fmla="*/ 1003359 h 1136017"/>
              <a:gd name="connsiteX8" fmla="*/ 0 w 796355"/>
              <a:gd name="connsiteY8" fmla="*/ 132658 h 113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6355" h="1136017">
                <a:moveTo>
                  <a:pt x="0" y="132658"/>
                </a:moveTo>
                <a:cubicBezTo>
                  <a:pt x="0" y="59393"/>
                  <a:pt x="59393" y="0"/>
                  <a:pt x="132658" y="0"/>
                </a:cubicBezTo>
                <a:lnTo>
                  <a:pt x="663292" y="0"/>
                </a:lnTo>
                <a:cubicBezTo>
                  <a:pt x="736557" y="0"/>
                  <a:pt x="795950" y="59393"/>
                  <a:pt x="795950" y="132658"/>
                </a:cubicBezTo>
                <a:cubicBezTo>
                  <a:pt x="795950" y="422892"/>
                  <a:pt x="789773" y="1133981"/>
                  <a:pt x="795951" y="1133105"/>
                </a:cubicBezTo>
                <a:cubicBezTo>
                  <a:pt x="802129" y="1132229"/>
                  <a:pt x="736557" y="1136017"/>
                  <a:pt x="663292" y="1136017"/>
                </a:cubicBezTo>
                <a:lnTo>
                  <a:pt x="132658" y="1136017"/>
                </a:lnTo>
                <a:cubicBezTo>
                  <a:pt x="59393" y="1136017"/>
                  <a:pt x="0" y="1076624"/>
                  <a:pt x="0" y="1003359"/>
                </a:cubicBezTo>
                <a:lnTo>
                  <a:pt x="0" y="132658"/>
                </a:lnTo>
                <a:close/>
              </a:path>
            </a:pathLst>
          </a:custGeom>
        </p:spPr>
        <p:txBody>
          <a:bodyPr vert="horz">
            <a:noAutofit/>
          </a:bodyPr>
          <a:lstStyle>
            <a:lvl1pPr marL="0" indent="0">
              <a:buNone/>
              <a:defRPr sz="900"/>
            </a:lvl1pPr>
          </a:lstStyle>
          <a:p>
            <a:r>
              <a:rPr lang="en-US" dirty="0"/>
              <a:t>Insert portrait picture</a:t>
            </a:r>
          </a:p>
        </p:txBody>
      </p:sp>
      <p:sp>
        <p:nvSpPr>
          <p:cNvPr id="59" name="Picture Placeholder 7">
            <a:extLst>
              <a:ext uri="{FF2B5EF4-FFF2-40B4-BE49-F238E27FC236}">
                <a16:creationId xmlns:a16="http://schemas.microsoft.com/office/drawing/2014/main" id="{BE627B71-6238-5845-9E28-132446DBB5F9}"/>
              </a:ext>
            </a:extLst>
          </p:cNvPr>
          <p:cNvSpPr>
            <a:spLocks noGrp="1"/>
          </p:cNvSpPr>
          <p:nvPr>
            <p:ph type="pic" sz="quarter" idx="39" hasCustomPrompt="1"/>
          </p:nvPr>
        </p:nvSpPr>
        <p:spPr>
          <a:xfrm>
            <a:off x="414988" y="2846882"/>
            <a:ext cx="796355" cy="1136017"/>
          </a:xfrm>
          <a:custGeom>
            <a:avLst/>
            <a:gdLst>
              <a:gd name="connsiteX0" fmla="*/ 0 w 795950"/>
              <a:gd name="connsiteY0" fmla="*/ 132658 h 1136017"/>
              <a:gd name="connsiteX1" fmla="*/ 132658 w 795950"/>
              <a:gd name="connsiteY1" fmla="*/ 0 h 1136017"/>
              <a:gd name="connsiteX2" fmla="*/ 663292 w 795950"/>
              <a:gd name="connsiteY2" fmla="*/ 0 h 1136017"/>
              <a:gd name="connsiteX3" fmla="*/ 795950 w 795950"/>
              <a:gd name="connsiteY3" fmla="*/ 132658 h 1136017"/>
              <a:gd name="connsiteX4" fmla="*/ 795950 w 795950"/>
              <a:gd name="connsiteY4" fmla="*/ 1003359 h 1136017"/>
              <a:gd name="connsiteX5" fmla="*/ 663292 w 795950"/>
              <a:gd name="connsiteY5" fmla="*/ 1136017 h 1136017"/>
              <a:gd name="connsiteX6" fmla="*/ 132658 w 795950"/>
              <a:gd name="connsiteY6" fmla="*/ 1136017 h 1136017"/>
              <a:gd name="connsiteX7" fmla="*/ 0 w 795950"/>
              <a:gd name="connsiteY7" fmla="*/ 1003359 h 1136017"/>
              <a:gd name="connsiteX8" fmla="*/ 0 w 795950"/>
              <a:gd name="connsiteY8" fmla="*/ 132658 h 1136017"/>
              <a:gd name="connsiteX0" fmla="*/ 0 w 802129"/>
              <a:gd name="connsiteY0" fmla="*/ 132658 h 1138782"/>
              <a:gd name="connsiteX1" fmla="*/ 132658 w 802129"/>
              <a:gd name="connsiteY1" fmla="*/ 0 h 1138782"/>
              <a:gd name="connsiteX2" fmla="*/ 663292 w 802129"/>
              <a:gd name="connsiteY2" fmla="*/ 0 h 1138782"/>
              <a:gd name="connsiteX3" fmla="*/ 795950 w 802129"/>
              <a:gd name="connsiteY3" fmla="*/ 132658 h 1138782"/>
              <a:gd name="connsiteX4" fmla="*/ 802129 w 802129"/>
              <a:gd name="connsiteY4" fmla="*/ 1083678 h 1138782"/>
              <a:gd name="connsiteX5" fmla="*/ 663292 w 802129"/>
              <a:gd name="connsiteY5" fmla="*/ 1136017 h 1138782"/>
              <a:gd name="connsiteX6" fmla="*/ 132658 w 802129"/>
              <a:gd name="connsiteY6" fmla="*/ 1136017 h 1138782"/>
              <a:gd name="connsiteX7" fmla="*/ 0 w 802129"/>
              <a:gd name="connsiteY7" fmla="*/ 1003359 h 1138782"/>
              <a:gd name="connsiteX8" fmla="*/ 0 w 802129"/>
              <a:gd name="connsiteY8" fmla="*/ 132658 h 1138782"/>
              <a:gd name="connsiteX0" fmla="*/ 0 w 802501"/>
              <a:gd name="connsiteY0" fmla="*/ 132658 h 1136017"/>
              <a:gd name="connsiteX1" fmla="*/ 132658 w 802501"/>
              <a:gd name="connsiteY1" fmla="*/ 0 h 1136017"/>
              <a:gd name="connsiteX2" fmla="*/ 663292 w 802501"/>
              <a:gd name="connsiteY2" fmla="*/ 0 h 1136017"/>
              <a:gd name="connsiteX3" fmla="*/ 795950 w 802501"/>
              <a:gd name="connsiteY3" fmla="*/ 132658 h 1136017"/>
              <a:gd name="connsiteX4" fmla="*/ 802129 w 802501"/>
              <a:gd name="connsiteY4" fmla="*/ 1083678 h 1136017"/>
              <a:gd name="connsiteX5" fmla="*/ 663292 w 802501"/>
              <a:gd name="connsiteY5" fmla="*/ 1136017 h 1136017"/>
              <a:gd name="connsiteX6" fmla="*/ 132658 w 802501"/>
              <a:gd name="connsiteY6" fmla="*/ 1136017 h 1136017"/>
              <a:gd name="connsiteX7" fmla="*/ 0 w 802501"/>
              <a:gd name="connsiteY7" fmla="*/ 1003359 h 1136017"/>
              <a:gd name="connsiteX8" fmla="*/ 0 w 802501"/>
              <a:gd name="connsiteY8" fmla="*/ 132658 h 1136017"/>
              <a:gd name="connsiteX0" fmla="*/ 0 w 796355"/>
              <a:gd name="connsiteY0" fmla="*/ 132658 h 1136017"/>
              <a:gd name="connsiteX1" fmla="*/ 132658 w 796355"/>
              <a:gd name="connsiteY1" fmla="*/ 0 h 1136017"/>
              <a:gd name="connsiteX2" fmla="*/ 663292 w 796355"/>
              <a:gd name="connsiteY2" fmla="*/ 0 h 1136017"/>
              <a:gd name="connsiteX3" fmla="*/ 795950 w 796355"/>
              <a:gd name="connsiteY3" fmla="*/ 132658 h 1136017"/>
              <a:gd name="connsiteX4" fmla="*/ 795951 w 796355"/>
              <a:gd name="connsiteY4" fmla="*/ 1133105 h 1136017"/>
              <a:gd name="connsiteX5" fmla="*/ 663292 w 796355"/>
              <a:gd name="connsiteY5" fmla="*/ 1136017 h 1136017"/>
              <a:gd name="connsiteX6" fmla="*/ 132658 w 796355"/>
              <a:gd name="connsiteY6" fmla="*/ 1136017 h 1136017"/>
              <a:gd name="connsiteX7" fmla="*/ 0 w 796355"/>
              <a:gd name="connsiteY7" fmla="*/ 1003359 h 1136017"/>
              <a:gd name="connsiteX8" fmla="*/ 0 w 796355"/>
              <a:gd name="connsiteY8" fmla="*/ 132658 h 113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6355" h="1136017">
                <a:moveTo>
                  <a:pt x="0" y="132658"/>
                </a:moveTo>
                <a:cubicBezTo>
                  <a:pt x="0" y="59393"/>
                  <a:pt x="59393" y="0"/>
                  <a:pt x="132658" y="0"/>
                </a:cubicBezTo>
                <a:lnTo>
                  <a:pt x="663292" y="0"/>
                </a:lnTo>
                <a:cubicBezTo>
                  <a:pt x="736557" y="0"/>
                  <a:pt x="795950" y="59393"/>
                  <a:pt x="795950" y="132658"/>
                </a:cubicBezTo>
                <a:cubicBezTo>
                  <a:pt x="795950" y="422892"/>
                  <a:pt x="789773" y="1133981"/>
                  <a:pt x="795951" y="1133105"/>
                </a:cubicBezTo>
                <a:cubicBezTo>
                  <a:pt x="802129" y="1132229"/>
                  <a:pt x="736557" y="1136017"/>
                  <a:pt x="663292" y="1136017"/>
                </a:cubicBezTo>
                <a:lnTo>
                  <a:pt x="132658" y="1136017"/>
                </a:lnTo>
                <a:cubicBezTo>
                  <a:pt x="59393" y="1136017"/>
                  <a:pt x="0" y="1076624"/>
                  <a:pt x="0" y="1003359"/>
                </a:cubicBezTo>
                <a:lnTo>
                  <a:pt x="0" y="132658"/>
                </a:lnTo>
                <a:close/>
              </a:path>
            </a:pathLst>
          </a:custGeom>
        </p:spPr>
        <p:txBody>
          <a:bodyPr vert="horz">
            <a:noAutofit/>
          </a:bodyPr>
          <a:lstStyle>
            <a:lvl1pPr marL="0" indent="0">
              <a:buNone/>
              <a:defRPr sz="900"/>
            </a:lvl1pPr>
          </a:lstStyle>
          <a:p>
            <a:r>
              <a:rPr lang="en-US" dirty="0"/>
              <a:t>Insert portrait picture</a:t>
            </a:r>
          </a:p>
        </p:txBody>
      </p:sp>
      <p:sp>
        <p:nvSpPr>
          <p:cNvPr id="60" name="Picture Placeholder 7">
            <a:extLst>
              <a:ext uri="{FF2B5EF4-FFF2-40B4-BE49-F238E27FC236}">
                <a16:creationId xmlns:a16="http://schemas.microsoft.com/office/drawing/2014/main" id="{DBD36DA1-F19B-7949-8018-CC053F447689}"/>
              </a:ext>
            </a:extLst>
          </p:cNvPr>
          <p:cNvSpPr>
            <a:spLocks noGrp="1"/>
          </p:cNvSpPr>
          <p:nvPr>
            <p:ph type="pic" sz="quarter" idx="40" hasCustomPrompt="1"/>
          </p:nvPr>
        </p:nvSpPr>
        <p:spPr>
          <a:xfrm>
            <a:off x="4382146" y="2824377"/>
            <a:ext cx="796355" cy="1136017"/>
          </a:xfrm>
          <a:custGeom>
            <a:avLst/>
            <a:gdLst>
              <a:gd name="connsiteX0" fmla="*/ 0 w 795950"/>
              <a:gd name="connsiteY0" fmla="*/ 132658 h 1136017"/>
              <a:gd name="connsiteX1" fmla="*/ 132658 w 795950"/>
              <a:gd name="connsiteY1" fmla="*/ 0 h 1136017"/>
              <a:gd name="connsiteX2" fmla="*/ 663292 w 795950"/>
              <a:gd name="connsiteY2" fmla="*/ 0 h 1136017"/>
              <a:gd name="connsiteX3" fmla="*/ 795950 w 795950"/>
              <a:gd name="connsiteY3" fmla="*/ 132658 h 1136017"/>
              <a:gd name="connsiteX4" fmla="*/ 795950 w 795950"/>
              <a:gd name="connsiteY4" fmla="*/ 1003359 h 1136017"/>
              <a:gd name="connsiteX5" fmla="*/ 663292 w 795950"/>
              <a:gd name="connsiteY5" fmla="*/ 1136017 h 1136017"/>
              <a:gd name="connsiteX6" fmla="*/ 132658 w 795950"/>
              <a:gd name="connsiteY6" fmla="*/ 1136017 h 1136017"/>
              <a:gd name="connsiteX7" fmla="*/ 0 w 795950"/>
              <a:gd name="connsiteY7" fmla="*/ 1003359 h 1136017"/>
              <a:gd name="connsiteX8" fmla="*/ 0 w 795950"/>
              <a:gd name="connsiteY8" fmla="*/ 132658 h 1136017"/>
              <a:gd name="connsiteX0" fmla="*/ 0 w 802129"/>
              <a:gd name="connsiteY0" fmla="*/ 132658 h 1138782"/>
              <a:gd name="connsiteX1" fmla="*/ 132658 w 802129"/>
              <a:gd name="connsiteY1" fmla="*/ 0 h 1138782"/>
              <a:gd name="connsiteX2" fmla="*/ 663292 w 802129"/>
              <a:gd name="connsiteY2" fmla="*/ 0 h 1138782"/>
              <a:gd name="connsiteX3" fmla="*/ 795950 w 802129"/>
              <a:gd name="connsiteY3" fmla="*/ 132658 h 1138782"/>
              <a:gd name="connsiteX4" fmla="*/ 802129 w 802129"/>
              <a:gd name="connsiteY4" fmla="*/ 1083678 h 1138782"/>
              <a:gd name="connsiteX5" fmla="*/ 663292 w 802129"/>
              <a:gd name="connsiteY5" fmla="*/ 1136017 h 1138782"/>
              <a:gd name="connsiteX6" fmla="*/ 132658 w 802129"/>
              <a:gd name="connsiteY6" fmla="*/ 1136017 h 1138782"/>
              <a:gd name="connsiteX7" fmla="*/ 0 w 802129"/>
              <a:gd name="connsiteY7" fmla="*/ 1003359 h 1138782"/>
              <a:gd name="connsiteX8" fmla="*/ 0 w 802129"/>
              <a:gd name="connsiteY8" fmla="*/ 132658 h 1138782"/>
              <a:gd name="connsiteX0" fmla="*/ 0 w 802501"/>
              <a:gd name="connsiteY0" fmla="*/ 132658 h 1136017"/>
              <a:gd name="connsiteX1" fmla="*/ 132658 w 802501"/>
              <a:gd name="connsiteY1" fmla="*/ 0 h 1136017"/>
              <a:gd name="connsiteX2" fmla="*/ 663292 w 802501"/>
              <a:gd name="connsiteY2" fmla="*/ 0 h 1136017"/>
              <a:gd name="connsiteX3" fmla="*/ 795950 w 802501"/>
              <a:gd name="connsiteY3" fmla="*/ 132658 h 1136017"/>
              <a:gd name="connsiteX4" fmla="*/ 802129 w 802501"/>
              <a:gd name="connsiteY4" fmla="*/ 1083678 h 1136017"/>
              <a:gd name="connsiteX5" fmla="*/ 663292 w 802501"/>
              <a:gd name="connsiteY5" fmla="*/ 1136017 h 1136017"/>
              <a:gd name="connsiteX6" fmla="*/ 132658 w 802501"/>
              <a:gd name="connsiteY6" fmla="*/ 1136017 h 1136017"/>
              <a:gd name="connsiteX7" fmla="*/ 0 w 802501"/>
              <a:gd name="connsiteY7" fmla="*/ 1003359 h 1136017"/>
              <a:gd name="connsiteX8" fmla="*/ 0 w 802501"/>
              <a:gd name="connsiteY8" fmla="*/ 132658 h 1136017"/>
              <a:gd name="connsiteX0" fmla="*/ 0 w 796355"/>
              <a:gd name="connsiteY0" fmla="*/ 132658 h 1136017"/>
              <a:gd name="connsiteX1" fmla="*/ 132658 w 796355"/>
              <a:gd name="connsiteY1" fmla="*/ 0 h 1136017"/>
              <a:gd name="connsiteX2" fmla="*/ 663292 w 796355"/>
              <a:gd name="connsiteY2" fmla="*/ 0 h 1136017"/>
              <a:gd name="connsiteX3" fmla="*/ 795950 w 796355"/>
              <a:gd name="connsiteY3" fmla="*/ 132658 h 1136017"/>
              <a:gd name="connsiteX4" fmla="*/ 795951 w 796355"/>
              <a:gd name="connsiteY4" fmla="*/ 1133105 h 1136017"/>
              <a:gd name="connsiteX5" fmla="*/ 663292 w 796355"/>
              <a:gd name="connsiteY5" fmla="*/ 1136017 h 1136017"/>
              <a:gd name="connsiteX6" fmla="*/ 132658 w 796355"/>
              <a:gd name="connsiteY6" fmla="*/ 1136017 h 1136017"/>
              <a:gd name="connsiteX7" fmla="*/ 0 w 796355"/>
              <a:gd name="connsiteY7" fmla="*/ 1003359 h 1136017"/>
              <a:gd name="connsiteX8" fmla="*/ 0 w 796355"/>
              <a:gd name="connsiteY8" fmla="*/ 132658 h 113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6355" h="1136017">
                <a:moveTo>
                  <a:pt x="0" y="132658"/>
                </a:moveTo>
                <a:cubicBezTo>
                  <a:pt x="0" y="59393"/>
                  <a:pt x="59393" y="0"/>
                  <a:pt x="132658" y="0"/>
                </a:cubicBezTo>
                <a:lnTo>
                  <a:pt x="663292" y="0"/>
                </a:lnTo>
                <a:cubicBezTo>
                  <a:pt x="736557" y="0"/>
                  <a:pt x="795950" y="59393"/>
                  <a:pt x="795950" y="132658"/>
                </a:cubicBezTo>
                <a:cubicBezTo>
                  <a:pt x="795950" y="422892"/>
                  <a:pt x="789773" y="1133981"/>
                  <a:pt x="795951" y="1133105"/>
                </a:cubicBezTo>
                <a:cubicBezTo>
                  <a:pt x="802129" y="1132229"/>
                  <a:pt x="736557" y="1136017"/>
                  <a:pt x="663292" y="1136017"/>
                </a:cubicBezTo>
                <a:lnTo>
                  <a:pt x="132658" y="1136017"/>
                </a:lnTo>
                <a:cubicBezTo>
                  <a:pt x="59393" y="1136017"/>
                  <a:pt x="0" y="1076624"/>
                  <a:pt x="0" y="1003359"/>
                </a:cubicBezTo>
                <a:lnTo>
                  <a:pt x="0" y="132658"/>
                </a:lnTo>
                <a:close/>
              </a:path>
            </a:pathLst>
          </a:custGeom>
        </p:spPr>
        <p:txBody>
          <a:bodyPr vert="horz">
            <a:noAutofit/>
          </a:bodyPr>
          <a:lstStyle>
            <a:lvl1pPr marL="0" indent="0">
              <a:buNone/>
              <a:defRPr sz="900"/>
            </a:lvl1pPr>
          </a:lstStyle>
          <a:p>
            <a:r>
              <a:rPr lang="en-US" dirty="0"/>
              <a:t>Insert portrait picture</a:t>
            </a:r>
          </a:p>
        </p:txBody>
      </p:sp>
      <p:sp>
        <p:nvSpPr>
          <p:cNvPr id="61" name="Picture Placeholder 7">
            <a:extLst>
              <a:ext uri="{FF2B5EF4-FFF2-40B4-BE49-F238E27FC236}">
                <a16:creationId xmlns:a16="http://schemas.microsoft.com/office/drawing/2014/main" id="{B9CD751B-D6BB-6B42-A4D4-8AF56AF75067}"/>
              </a:ext>
            </a:extLst>
          </p:cNvPr>
          <p:cNvSpPr>
            <a:spLocks noGrp="1"/>
          </p:cNvSpPr>
          <p:nvPr>
            <p:ph type="pic" sz="quarter" idx="41" hasCustomPrompt="1"/>
          </p:nvPr>
        </p:nvSpPr>
        <p:spPr>
          <a:xfrm>
            <a:off x="8345193" y="1537165"/>
            <a:ext cx="796355" cy="1136017"/>
          </a:xfrm>
          <a:custGeom>
            <a:avLst/>
            <a:gdLst>
              <a:gd name="connsiteX0" fmla="*/ 0 w 795950"/>
              <a:gd name="connsiteY0" fmla="*/ 132658 h 1136017"/>
              <a:gd name="connsiteX1" fmla="*/ 132658 w 795950"/>
              <a:gd name="connsiteY1" fmla="*/ 0 h 1136017"/>
              <a:gd name="connsiteX2" fmla="*/ 663292 w 795950"/>
              <a:gd name="connsiteY2" fmla="*/ 0 h 1136017"/>
              <a:gd name="connsiteX3" fmla="*/ 795950 w 795950"/>
              <a:gd name="connsiteY3" fmla="*/ 132658 h 1136017"/>
              <a:gd name="connsiteX4" fmla="*/ 795950 w 795950"/>
              <a:gd name="connsiteY4" fmla="*/ 1003359 h 1136017"/>
              <a:gd name="connsiteX5" fmla="*/ 663292 w 795950"/>
              <a:gd name="connsiteY5" fmla="*/ 1136017 h 1136017"/>
              <a:gd name="connsiteX6" fmla="*/ 132658 w 795950"/>
              <a:gd name="connsiteY6" fmla="*/ 1136017 h 1136017"/>
              <a:gd name="connsiteX7" fmla="*/ 0 w 795950"/>
              <a:gd name="connsiteY7" fmla="*/ 1003359 h 1136017"/>
              <a:gd name="connsiteX8" fmla="*/ 0 w 795950"/>
              <a:gd name="connsiteY8" fmla="*/ 132658 h 1136017"/>
              <a:gd name="connsiteX0" fmla="*/ 0 w 802129"/>
              <a:gd name="connsiteY0" fmla="*/ 132658 h 1138782"/>
              <a:gd name="connsiteX1" fmla="*/ 132658 w 802129"/>
              <a:gd name="connsiteY1" fmla="*/ 0 h 1138782"/>
              <a:gd name="connsiteX2" fmla="*/ 663292 w 802129"/>
              <a:gd name="connsiteY2" fmla="*/ 0 h 1138782"/>
              <a:gd name="connsiteX3" fmla="*/ 795950 w 802129"/>
              <a:gd name="connsiteY3" fmla="*/ 132658 h 1138782"/>
              <a:gd name="connsiteX4" fmla="*/ 802129 w 802129"/>
              <a:gd name="connsiteY4" fmla="*/ 1083678 h 1138782"/>
              <a:gd name="connsiteX5" fmla="*/ 663292 w 802129"/>
              <a:gd name="connsiteY5" fmla="*/ 1136017 h 1138782"/>
              <a:gd name="connsiteX6" fmla="*/ 132658 w 802129"/>
              <a:gd name="connsiteY6" fmla="*/ 1136017 h 1138782"/>
              <a:gd name="connsiteX7" fmla="*/ 0 w 802129"/>
              <a:gd name="connsiteY7" fmla="*/ 1003359 h 1138782"/>
              <a:gd name="connsiteX8" fmla="*/ 0 w 802129"/>
              <a:gd name="connsiteY8" fmla="*/ 132658 h 1138782"/>
              <a:gd name="connsiteX0" fmla="*/ 0 w 802501"/>
              <a:gd name="connsiteY0" fmla="*/ 132658 h 1136017"/>
              <a:gd name="connsiteX1" fmla="*/ 132658 w 802501"/>
              <a:gd name="connsiteY1" fmla="*/ 0 h 1136017"/>
              <a:gd name="connsiteX2" fmla="*/ 663292 w 802501"/>
              <a:gd name="connsiteY2" fmla="*/ 0 h 1136017"/>
              <a:gd name="connsiteX3" fmla="*/ 795950 w 802501"/>
              <a:gd name="connsiteY3" fmla="*/ 132658 h 1136017"/>
              <a:gd name="connsiteX4" fmla="*/ 802129 w 802501"/>
              <a:gd name="connsiteY4" fmla="*/ 1083678 h 1136017"/>
              <a:gd name="connsiteX5" fmla="*/ 663292 w 802501"/>
              <a:gd name="connsiteY5" fmla="*/ 1136017 h 1136017"/>
              <a:gd name="connsiteX6" fmla="*/ 132658 w 802501"/>
              <a:gd name="connsiteY6" fmla="*/ 1136017 h 1136017"/>
              <a:gd name="connsiteX7" fmla="*/ 0 w 802501"/>
              <a:gd name="connsiteY7" fmla="*/ 1003359 h 1136017"/>
              <a:gd name="connsiteX8" fmla="*/ 0 w 802501"/>
              <a:gd name="connsiteY8" fmla="*/ 132658 h 1136017"/>
              <a:gd name="connsiteX0" fmla="*/ 0 w 796355"/>
              <a:gd name="connsiteY0" fmla="*/ 132658 h 1136017"/>
              <a:gd name="connsiteX1" fmla="*/ 132658 w 796355"/>
              <a:gd name="connsiteY1" fmla="*/ 0 h 1136017"/>
              <a:gd name="connsiteX2" fmla="*/ 663292 w 796355"/>
              <a:gd name="connsiteY2" fmla="*/ 0 h 1136017"/>
              <a:gd name="connsiteX3" fmla="*/ 795950 w 796355"/>
              <a:gd name="connsiteY3" fmla="*/ 132658 h 1136017"/>
              <a:gd name="connsiteX4" fmla="*/ 795951 w 796355"/>
              <a:gd name="connsiteY4" fmla="*/ 1133105 h 1136017"/>
              <a:gd name="connsiteX5" fmla="*/ 663292 w 796355"/>
              <a:gd name="connsiteY5" fmla="*/ 1136017 h 1136017"/>
              <a:gd name="connsiteX6" fmla="*/ 132658 w 796355"/>
              <a:gd name="connsiteY6" fmla="*/ 1136017 h 1136017"/>
              <a:gd name="connsiteX7" fmla="*/ 0 w 796355"/>
              <a:gd name="connsiteY7" fmla="*/ 1003359 h 1136017"/>
              <a:gd name="connsiteX8" fmla="*/ 0 w 796355"/>
              <a:gd name="connsiteY8" fmla="*/ 132658 h 113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6355" h="1136017">
                <a:moveTo>
                  <a:pt x="0" y="132658"/>
                </a:moveTo>
                <a:cubicBezTo>
                  <a:pt x="0" y="59393"/>
                  <a:pt x="59393" y="0"/>
                  <a:pt x="132658" y="0"/>
                </a:cubicBezTo>
                <a:lnTo>
                  <a:pt x="663292" y="0"/>
                </a:lnTo>
                <a:cubicBezTo>
                  <a:pt x="736557" y="0"/>
                  <a:pt x="795950" y="59393"/>
                  <a:pt x="795950" y="132658"/>
                </a:cubicBezTo>
                <a:cubicBezTo>
                  <a:pt x="795950" y="422892"/>
                  <a:pt x="789773" y="1133981"/>
                  <a:pt x="795951" y="1133105"/>
                </a:cubicBezTo>
                <a:cubicBezTo>
                  <a:pt x="802129" y="1132229"/>
                  <a:pt x="736557" y="1136017"/>
                  <a:pt x="663292" y="1136017"/>
                </a:cubicBezTo>
                <a:lnTo>
                  <a:pt x="132658" y="1136017"/>
                </a:lnTo>
                <a:cubicBezTo>
                  <a:pt x="59393" y="1136017"/>
                  <a:pt x="0" y="1076624"/>
                  <a:pt x="0" y="1003359"/>
                </a:cubicBezTo>
                <a:lnTo>
                  <a:pt x="0" y="132658"/>
                </a:lnTo>
                <a:close/>
              </a:path>
            </a:pathLst>
          </a:custGeom>
        </p:spPr>
        <p:txBody>
          <a:bodyPr vert="horz">
            <a:noAutofit/>
          </a:bodyPr>
          <a:lstStyle>
            <a:lvl1pPr marL="0" indent="0">
              <a:buNone/>
              <a:defRPr sz="900"/>
            </a:lvl1pPr>
          </a:lstStyle>
          <a:p>
            <a:r>
              <a:rPr lang="en-US" dirty="0"/>
              <a:t>Insert portrait picture</a:t>
            </a:r>
          </a:p>
        </p:txBody>
      </p:sp>
      <p:sp>
        <p:nvSpPr>
          <p:cNvPr id="62" name="Picture Placeholder 7">
            <a:extLst>
              <a:ext uri="{FF2B5EF4-FFF2-40B4-BE49-F238E27FC236}">
                <a16:creationId xmlns:a16="http://schemas.microsoft.com/office/drawing/2014/main" id="{6B8E9C30-C108-724C-922E-753B37926290}"/>
              </a:ext>
            </a:extLst>
          </p:cNvPr>
          <p:cNvSpPr>
            <a:spLocks noGrp="1"/>
          </p:cNvSpPr>
          <p:nvPr>
            <p:ph type="pic" sz="quarter" idx="42" hasCustomPrompt="1"/>
          </p:nvPr>
        </p:nvSpPr>
        <p:spPr>
          <a:xfrm>
            <a:off x="8345193" y="2801873"/>
            <a:ext cx="796355" cy="1136017"/>
          </a:xfrm>
          <a:custGeom>
            <a:avLst/>
            <a:gdLst>
              <a:gd name="connsiteX0" fmla="*/ 0 w 795950"/>
              <a:gd name="connsiteY0" fmla="*/ 132658 h 1136017"/>
              <a:gd name="connsiteX1" fmla="*/ 132658 w 795950"/>
              <a:gd name="connsiteY1" fmla="*/ 0 h 1136017"/>
              <a:gd name="connsiteX2" fmla="*/ 663292 w 795950"/>
              <a:gd name="connsiteY2" fmla="*/ 0 h 1136017"/>
              <a:gd name="connsiteX3" fmla="*/ 795950 w 795950"/>
              <a:gd name="connsiteY3" fmla="*/ 132658 h 1136017"/>
              <a:gd name="connsiteX4" fmla="*/ 795950 w 795950"/>
              <a:gd name="connsiteY4" fmla="*/ 1003359 h 1136017"/>
              <a:gd name="connsiteX5" fmla="*/ 663292 w 795950"/>
              <a:gd name="connsiteY5" fmla="*/ 1136017 h 1136017"/>
              <a:gd name="connsiteX6" fmla="*/ 132658 w 795950"/>
              <a:gd name="connsiteY6" fmla="*/ 1136017 h 1136017"/>
              <a:gd name="connsiteX7" fmla="*/ 0 w 795950"/>
              <a:gd name="connsiteY7" fmla="*/ 1003359 h 1136017"/>
              <a:gd name="connsiteX8" fmla="*/ 0 w 795950"/>
              <a:gd name="connsiteY8" fmla="*/ 132658 h 1136017"/>
              <a:gd name="connsiteX0" fmla="*/ 0 w 802129"/>
              <a:gd name="connsiteY0" fmla="*/ 132658 h 1138782"/>
              <a:gd name="connsiteX1" fmla="*/ 132658 w 802129"/>
              <a:gd name="connsiteY1" fmla="*/ 0 h 1138782"/>
              <a:gd name="connsiteX2" fmla="*/ 663292 w 802129"/>
              <a:gd name="connsiteY2" fmla="*/ 0 h 1138782"/>
              <a:gd name="connsiteX3" fmla="*/ 795950 w 802129"/>
              <a:gd name="connsiteY3" fmla="*/ 132658 h 1138782"/>
              <a:gd name="connsiteX4" fmla="*/ 802129 w 802129"/>
              <a:gd name="connsiteY4" fmla="*/ 1083678 h 1138782"/>
              <a:gd name="connsiteX5" fmla="*/ 663292 w 802129"/>
              <a:gd name="connsiteY5" fmla="*/ 1136017 h 1138782"/>
              <a:gd name="connsiteX6" fmla="*/ 132658 w 802129"/>
              <a:gd name="connsiteY6" fmla="*/ 1136017 h 1138782"/>
              <a:gd name="connsiteX7" fmla="*/ 0 w 802129"/>
              <a:gd name="connsiteY7" fmla="*/ 1003359 h 1138782"/>
              <a:gd name="connsiteX8" fmla="*/ 0 w 802129"/>
              <a:gd name="connsiteY8" fmla="*/ 132658 h 1138782"/>
              <a:gd name="connsiteX0" fmla="*/ 0 w 802501"/>
              <a:gd name="connsiteY0" fmla="*/ 132658 h 1136017"/>
              <a:gd name="connsiteX1" fmla="*/ 132658 w 802501"/>
              <a:gd name="connsiteY1" fmla="*/ 0 h 1136017"/>
              <a:gd name="connsiteX2" fmla="*/ 663292 w 802501"/>
              <a:gd name="connsiteY2" fmla="*/ 0 h 1136017"/>
              <a:gd name="connsiteX3" fmla="*/ 795950 w 802501"/>
              <a:gd name="connsiteY3" fmla="*/ 132658 h 1136017"/>
              <a:gd name="connsiteX4" fmla="*/ 802129 w 802501"/>
              <a:gd name="connsiteY4" fmla="*/ 1083678 h 1136017"/>
              <a:gd name="connsiteX5" fmla="*/ 663292 w 802501"/>
              <a:gd name="connsiteY5" fmla="*/ 1136017 h 1136017"/>
              <a:gd name="connsiteX6" fmla="*/ 132658 w 802501"/>
              <a:gd name="connsiteY6" fmla="*/ 1136017 h 1136017"/>
              <a:gd name="connsiteX7" fmla="*/ 0 w 802501"/>
              <a:gd name="connsiteY7" fmla="*/ 1003359 h 1136017"/>
              <a:gd name="connsiteX8" fmla="*/ 0 w 802501"/>
              <a:gd name="connsiteY8" fmla="*/ 132658 h 1136017"/>
              <a:gd name="connsiteX0" fmla="*/ 0 w 796355"/>
              <a:gd name="connsiteY0" fmla="*/ 132658 h 1136017"/>
              <a:gd name="connsiteX1" fmla="*/ 132658 w 796355"/>
              <a:gd name="connsiteY1" fmla="*/ 0 h 1136017"/>
              <a:gd name="connsiteX2" fmla="*/ 663292 w 796355"/>
              <a:gd name="connsiteY2" fmla="*/ 0 h 1136017"/>
              <a:gd name="connsiteX3" fmla="*/ 795950 w 796355"/>
              <a:gd name="connsiteY3" fmla="*/ 132658 h 1136017"/>
              <a:gd name="connsiteX4" fmla="*/ 795951 w 796355"/>
              <a:gd name="connsiteY4" fmla="*/ 1133105 h 1136017"/>
              <a:gd name="connsiteX5" fmla="*/ 663292 w 796355"/>
              <a:gd name="connsiteY5" fmla="*/ 1136017 h 1136017"/>
              <a:gd name="connsiteX6" fmla="*/ 132658 w 796355"/>
              <a:gd name="connsiteY6" fmla="*/ 1136017 h 1136017"/>
              <a:gd name="connsiteX7" fmla="*/ 0 w 796355"/>
              <a:gd name="connsiteY7" fmla="*/ 1003359 h 1136017"/>
              <a:gd name="connsiteX8" fmla="*/ 0 w 796355"/>
              <a:gd name="connsiteY8" fmla="*/ 132658 h 113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6355" h="1136017">
                <a:moveTo>
                  <a:pt x="0" y="132658"/>
                </a:moveTo>
                <a:cubicBezTo>
                  <a:pt x="0" y="59393"/>
                  <a:pt x="59393" y="0"/>
                  <a:pt x="132658" y="0"/>
                </a:cubicBezTo>
                <a:lnTo>
                  <a:pt x="663292" y="0"/>
                </a:lnTo>
                <a:cubicBezTo>
                  <a:pt x="736557" y="0"/>
                  <a:pt x="795950" y="59393"/>
                  <a:pt x="795950" y="132658"/>
                </a:cubicBezTo>
                <a:cubicBezTo>
                  <a:pt x="795950" y="422892"/>
                  <a:pt x="789773" y="1133981"/>
                  <a:pt x="795951" y="1133105"/>
                </a:cubicBezTo>
                <a:cubicBezTo>
                  <a:pt x="802129" y="1132229"/>
                  <a:pt x="736557" y="1136017"/>
                  <a:pt x="663292" y="1136017"/>
                </a:cubicBezTo>
                <a:lnTo>
                  <a:pt x="132658" y="1136017"/>
                </a:lnTo>
                <a:cubicBezTo>
                  <a:pt x="59393" y="1136017"/>
                  <a:pt x="0" y="1076624"/>
                  <a:pt x="0" y="1003359"/>
                </a:cubicBezTo>
                <a:lnTo>
                  <a:pt x="0" y="132658"/>
                </a:lnTo>
                <a:close/>
              </a:path>
            </a:pathLst>
          </a:custGeom>
        </p:spPr>
        <p:txBody>
          <a:bodyPr vert="horz">
            <a:noAutofit/>
          </a:bodyPr>
          <a:lstStyle>
            <a:lvl1pPr marL="0" indent="0">
              <a:buNone/>
              <a:defRPr sz="900"/>
            </a:lvl1pPr>
          </a:lstStyle>
          <a:p>
            <a:r>
              <a:rPr lang="en-US" dirty="0"/>
              <a:t>Insert portrait picture</a:t>
            </a:r>
          </a:p>
        </p:txBody>
      </p:sp>
      <p:sp>
        <p:nvSpPr>
          <p:cNvPr id="64" name="Title 14">
            <a:extLst>
              <a:ext uri="{FF2B5EF4-FFF2-40B4-BE49-F238E27FC236}">
                <a16:creationId xmlns:a16="http://schemas.microsoft.com/office/drawing/2014/main" id="{1F5D29F1-20FD-5543-93E2-13B3CCE0DEE9}"/>
              </a:ext>
            </a:extLst>
          </p:cNvPr>
          <p:cNvSpPr>
            <a:spLocks noGrp="1"/>
          </p:cNvSpPr>
          <p:nvPr>
            <p:ph type="title"/>
          </p:nvPr>
        </p:nvSpPr>
        <p:spPr>
          <a:xfrm>
            <a:off x="323469" y="811"/>
            <a:ext cx="11594539" cy="865635"/>
          </a:xfrm>
        </p:spPr>
        <p:txBody>
          <a:bodyPr anchor="b">
            <a:noAutofit/>
          </a:bodyPr>
          <a:lstStyle>
            <a:lvl1pPr marL="0" algn="l" defTabSz="914400" rtl="0" eaLnBrk="1" latinLnBrk="0" hangingPunct="1">
              <a:lnSpc>
                <a:spcPts val="7000"/>
              </a:lnSpc>
              <a:defRPr lang="en-US" sz="3200" b="1" i="0" kern="1200" dirty="0">
                <a:solidFill>
                  <a:schemeClr val="tx1"/>
                </a:solidFill>
                <a:latin typeface="Century Gothic" panose="020B0502020202020204" pitchFamily="34" charset="0"/>
                <a:ea typeface="+mn-ea"/>
                <a:cs typeface="+mn-cs"/>
              </a:defRPr>
            </a:lvl1pPr>
          </a:lstStyle>
          <a:p>
            <a:r>
              <a:rPr lang="da-DK"/>
              <a:t>Klik for at redigere titeltypografien i masteren</a:t>
            </a:r>
            <a:endParaRPr lang="en-US" dirty="0"/>
          </a:p>
        </p:txBody>
      </p:sp>
      <p:sp>
        <p:nvSpPr>
          <p:cNvPr id="66" name="Text Placeholder 40">
            <a:extLst>
              <a:ext uri="{FF2B5EF4-FFF2-40B4-BE49-F238E27FC236}">
                <a16:creationId xmlns:a16="http://schemas.microsoft.com/office/drawing/2014/main" id="{E0F3ED7B-752A-D849-8A17-905A07742827}"/>
              </a:ext>
            </a:extLst>
          </p:cNvPr>
          <p:cNvSpPr>
            <a:spLocks noGrp="1"/>
          </p:cNvSpPr>
          <p:nvPr>
            <p:ph type="body" sz="quarter" idx="44" hasCustomPrompt="1"/>
          </p:nvPr>
        </p:nvSpPr>
        <p:spPr>
          <a:xfrm>
            <a:off x="323469" y="882248"/>
            <a:ext cx="5576887" cy="364662"/>
          </a:xfrm>
        </p:spPr>
        <p:txBody>
          <a:bodyPr anchor="t">
            <a:normAutofit/>
          </a:bodyPr>
          <a:lstStyle>
            <a:lvl1pPr marL="0" indent="0" algn="l" defTabSz="914400" rtl="0" eaLnBrk="1" latinLnBrk="0" hangingPunct="1">
              <a:lnSpc>
                <a:spcPct val="100000"/>
              </a:lnSpc>
              <a:buNone/>
              <a:defRPr lang="en-GB" sz="1600" b="0" i="0" kern="1200" dirty="0">
                <a:solidFill>
                  <a:schemeClr val="tx1"/>
                </a:solidFill>
                <a:latin typeface="Century Gothic" panose="020B0502020202020204" pitchFamily="34" charset="0"/>
                <a:ea typeface="Verdana" panose="020B0604030504040204" pitchFamily="34" charset="0"/>
                <a:cs typeface="Century Gothic" panose="020B0502020202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GB" dirty="0" err="1"/>
              <a:t>Subheadline</a:t>
            </a:r>
            <a:endParaRPr lang="en-GB" dirty="0"/>
          </a:p>
        </p:txBody>
      </p:sp>
      <p:sp>
        <p:nvSpPr>
          <p:cNvPr id="31" name="Text Placeholder 33">
            <a:extLst>
              <a:ext uri="{FF2B5EF4-FFF2-40B4-BE49-F238E27FC236}">
                <a16:creationId xmlns:a16="http://schemas.microsoft.com/office/drawing/2014/main" id="{C295B3CE-1CED-0645-89A2-749DC3DF82E7}"/>
              </a:ext>
            </a:extLst>
          </p:cNvPr>
          <p:cNvSpPr>
            <a:spLocks noGrp="1"/>
          </p:cNvSpPr>
          <p:nvPr>
            <p:ph type="body" sz="quarter" idx="45"/>
          </p:nvPr>
        </p:nvSpPr>
        <p:spPr>
          <a:xfrm>
            <a:off x="1358108" y="4158024"/>
            <a:ext cx="2881383" cy="349400"/>
          </a:xfrm>
        </p:spPr>
        <p:txBody>
          <a:bodyPr anchor="b">
            <a:noAutofit/>
          </a:bodyPr>
          <a:lstStyle>
            <a:lvl1pPr marL="0" indent="0" algn="l" defTabSz="914400" rtl="0" eaLnBrk="1" latinLnBrk="0" hangingPunct="1">
              <a:lnSpc>
                <a:spcPts val="1000"/>
              </a:lnSpc>
              <a:buNone/>
              <a:defRPr lang="en-GB" sz="1200" b="1" kern="1200" dirty="0">
                <a:solidFill>
                  <a:schemeClr val="tx1"/>
                </a:solidFill>
                <a:latin typeface="Century Gothic" panose="020B0502020202020204" pitchFamily="34" charset="0"/>
                <a:ea typeface="+mn-ea"/>
                <a:cs typeface="+mn-cs"/>
              </a:defRPr>
            </a:lvl1pPr>
            <a:lvl2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1400" b="1" kern="1200">
                <a:solidFill>
                  <a:schemeClr val="bg1"/>
                </a:solidFill>
                <a:latin typeface="Arial" panose="020B0604020202020204" pitchFamily="34" charset="0"/>
                <a:ea typeface="+mn-ea"/>
                <a:cs typeface="Arial" panose="020B0604020202020204" pitchFamily="34" charset="0"/>
              </a:defRPr>
            </a:lvl5pPr>
          </a:lstStyle>
          <a:p>
            <a:pPr lvl="0"/>
            <a:r>
              <a:rPr lang="da-DK"/>
              <a:t>Klik for at redigere teksttypografierne i masteren</a:t>
            </a:r>
          </a:p>
        </p:txBody>
      </p:sp>
      <p:sp>
        <p:nvSpPr>
          <p:cNvPr id="32" name="Text Placeholder 35">
            <a:extLst>
              <a:ext uri="{FF2B5EF4-FFF2-40B4-BE49-F238E27FC236}">
                <a16:creationId xmlns:a16="http://schemas.microsoft.com/office/drawing/2014/main" id="{1C0205A2-A100-A94A-BB9B-798549B5CF05}"/>
              </a:ext>
            </a:extLst>
          </p:cNvPr>
          <p:cNvSpPr>
            <a:spLocks noGrp="1"/>
          </p:cNvSpPr>
          <p:nvPr>
            <p:ph type="body" sz="quarter" idx="46"/>
          </p:nvPr>
        </p:nvSpPr>
        <p:spPr>
          <a:xfrm>
            <a:off x="1358108" y="4494840"/>
            <a:ext cx="2881383" cy="400399"/>
          </a:xfrm>
        </p:spPr>
        <p:txBody>
          <a:bodyPr anchor="t">
            <a:noAutofit/>
          </a:bodyPr>
          <a:lstStyle>
            <a:lvl1pPr marL="0" indent="0" algn="l" defTabSz="914400" rtl="0" eaLnBrk="1" latinLnBrk="0" hangingPunct="1">
              <a:lnSpc>
                <a:spcPct val="100000"/>
              </a:lnSpc>
              <a:buNone/>
              <a:defRPr lang="en-GB" sz="900" b="0" kern="1200" dirty="0">
                <a:solidFill>
                  <a:schemeClr val="tx1"/>
                </a:solidFill>
                <a:latin typeface="Century Gothic" panose="020B0502020202020204" pitchFamily="34" charset="0"/>
                <a:ea typeface="+mn-ea"/>
                <a:cs typeface="+mn-cs"/>
              </a:defRPr>
            </a:lvl1pPr>
            <a:lvl2pPr marL="0" indent="0" algn="l" defTabSz="914400" rtl="0" eaLnBrk="1" latinLnBrk="0" hangingPunct="1">
              <a:buNone/>
              <a:defRPr lang="en-US" sz="900" kern="1200" dirty="0" smtClean="0">
                <a:solidFill>
                  <a:schemeClr val="bg1"/>
                </a:solidFill>
                <a:latin typeface="+mn-lt"/>
                <a:ea typeface="+mn-ea"/>
                <a:cs typeface="+mn-cs"/>
              </a:defRPr>
            </a:lvl2pPr>
            <a:lvl3pPr marL="0" indent="0" algn="l" defTabSz="914400" rtl="0" eaLnBrk="1" latinLnBrk="0" hangingPunct="1">
              <a:buNone/>
              <a:defRPr lang="en-US" sz="900" kern="1200" dirty="0" smtClean="0">
                <a:solidFill>
                  <a:schemeClr val="bg1"/>
                </a:solidFill>
                <a:latin typeface="+mn-lt"/>
                <a:ea typeface="+mn-ea"/>
                <a:cs typeface="+mn-cs"/>
              </a:defRPr>
            </a:lvl3pPr>
            <a:lvl4pPr marL="0" indent="0" algn="l" defTabSz="914400" rtl="0" eaLnBrk="1" latinLnBrk="0" hangingPunct="1">
              <a:buNone/>
              <a:defRPr lang="en-US" sz="900" kern="1200" dirty="0" smtClean="0">
                <a:solidFill>
                  <a:schemeClr val="bg1"/>
                </a:solidFill>
                <a:latin typeface="+mn-lt"/>
                <a:ea typeface="+mn-ea"/>
                <a:cs typeface="+mn-cs"/>
              </a:defRPr>
            </a:lvl4pPr>
            <a:lvl5pPr marL="0" indent="0" algn="l" defTabSz="914400" rtl="0" eaLnBrk="1" latinLnBrk="0" hangingPunct="1">
              <a:buNone/>
              <a:defRPr lang="en-US" sz="900" kern="1200" dirty="0">
                <a:solidFill>
                  <a:schemeClr val="bg1"/>
                </a:solidFill>
                <a:latin typeface="+mn-lt"/>
                <a:ea typeface="+mn-ea"/>
                <a:cs typeface="+mn-cs"/>
              </a:defRPr>
            </a:lvl5pPr>
          </a:lstStyle>
          <a:p>
            <a:pPr lvl="0"/>
            <a:r>
              <a:rPr lang="da-DK"/>
              <a:t>Klik for at redigere teksttypografierne i masteren</a:t>
            </a:r>
          </a:p>
        </p:txBody>
      </p:sp>
      <p:sp>
        <p:nvSpPr>
          <p:cNvPr id="33" name="Text Placeholder 40">
            <a:extLst>
              <a:ext uri="{FF2B5EF4-FFF2-40B4-BE49-F238E27FC236}">
                <a16:creationId xmlns:a16="http://schemas.microsoft.com/office/drawing/2014/main" id="{C28E22AC-C569-4749-9B51-20CD23E12F30}"/>
              </a:ext>
            </a:extLst>
          </p:cNvPr>
          <p:cNvSpPr>
            <a:spLocks noGrp="1"/>
          </p:cNvSpPr>
          <p:nvPr>
            <p:ph type="body" sz="quarter" idx="47"/>
          </p:nvPr>
        </p:nvSpPr>
        <p:spPr>
          <a:xfrm>
            <a:off x="1358108" y="4902203"/>
            <a:ext cx="2881383" cy="346829"/>
          </a:xfrm>
        </p:spPr>
        <p:txBody>
          <a:bodyPr anchor="b">
            <a:normAutofit/>
          </a:bodyPr>
          <a:lstStyle>
            <a:lvl1pPr marL="0" indent="0" algn="l" defTabSz="914400" rtl="0" eaLnBrk="1" latinLnBrk="0" hangingPunct="1">
              <a:buNone/>
              <a:defRPr lang="en-GB" sz="900" kern="1200" dirty="0">
                <a:solidFill>
                  <a:schemeClr val="tx1"/>
                </a:solidFill>
                <a:latin typeface="Century Gothic" panose="020B0502020202020204" pitchFamily="34" charset="0"/>
                <a:ea typeface="+mn-ea"/>
                <a:cs typeface="+mn-cs"/>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da-DK"/>
              <a:t>Klik for at redigere teksttypografierne i masteren</a:t>
            </a:r>
          </a:p>
        </p:txBody>
      </p:sp>
      <p:sp>
        <p:nvSpPr>
          <p:cNvPr id="37" name="Text Placeholder 33">
            <a:extLst>
              <a:ext uri="{FF2B5EF4-FFF2-40B4-BE49-F238E27FC236}">
                <a16:creationId xmlns:a16="http://schemas.microsoft.com/office/drawing/2014/main" id="{1F2A4F57-3497-6C49-B6C6-12480EC92832}"/>
              </a:ext>
            </a:extLst>
          </p:cNvPr>
          <p:cNvSpPr>
            <a:spLocks noGrp="1"/>
          </p:cNvSpPr>
          <p:nvPr>
            <p:ph type="body" sz="quarter" idx="48"/>
          </p:nvPr>
        </p:nvSpPr>
        <p:spPr>
          <a:xfrm>
            <a:off x="1358108" y="5466525"/>
            <a:ext cx="2881383" cy="349400"/>
          </a:xfrm>
        </p:spPr>
        <p:txBody>
          <a:bodyPr anchor="b">
            <a:noAutofit/>
          </a:bodyPr>
          <a:lstStyle>
            <a:lvl1pPr marL="0" indent="0" algn="l" defTabSz="914400" rtl="0" eaLnBrk="1" latinLnBrk="0" hangingPunct="1">
              <a:lnSpc>
                <a:spcPts val="1000"/>
              </a:lnSpc>
              <a:buNone/>
              <a:defRPr lang="en-GB" sz="1200" b="1" kern="1200" dirty="0">
                <a:solidFill>
                  <a:schemeClr val="tx1"/>
                </a:solidFill>
                <a:latin typeface="Century Gothic" panose="020B0502020202020204" pitchFamily="34" charset="0"/>
                <a:ea typeface="+mn-ea"/>
                <a:cs typeface="+mn-cs"/>
              </a:defRPr>
            </a:lvl1pPr>
            <a:lvl2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1400" b="1" kern="1200">
                <a:solidFill>
                  <a:schemeClr val="bg1"/>
                </a:solidFill>
                <a:latin typeface="Arial" panose="020B0604020202020204" pitchFamily="34" charset="0"/>
                <a:ea typeface="+mn-ea"/>
                <a:cs typeface="Arial" panose="020B0604020202020204" pitchFamily="34" charset="0"/>
              </a:defRPr>
            </a:lvl5pPr>
          </a:lstStyle>
          <a:p>
            <a:pPr lvl="0"/>
            <a:r>
              <a:rPr lang="da-DK"/>
              <a:t>Klik for at redigere teksttypografierne i masteren</a:t>
            </a:r>
          </a:p>
        </p:txBody>
      </p:sp>
      <p:sp>
        <p:nvSpPr>
          <p:cNvPr id="41" name="Text Placeholder 35">
            <a:extLst>
              <a:ext uri="{FF2B5EF4-FFF2-40B4-BE49-F238E27FC236}">
                <a16:creationId xmlns:a16="http://schemas.microsoft.com/office/drawing/2014/main" id="{EBDBB40F-5867-0344-B1DE-A5A3E3DD82B4}"/>
              </a:ext>
            </a:extLst>
          </p:cNvPr>
          <p:cNvSpPr>
            <a:spLocks noGrp="1"/>
          </p:cNvSpPr>
          <p:nvPr>
            <p:ph type="body" sz="quarter" idx="49"/>
          </p:nvPr>
        </p:nvSpPr>
        <p:spPr>
          <a:xfrm>
            <a:off x="1358108" y="5803341"/>
            <a:ext cx="2881383" cy="400399"/>
          </a:xfrm>
        </p:spPr>
        <p:txBody>
          <a:bodyPr anchor="t">
            <a:noAutofit/>
          </a:bodyPr>
          <a:lstStyle>
            <a:lvl1pPr marL="0" indent="0" algn="l" defTabSz="914400" rtl="0" eaLnBrk="1" latinLnBrk="0" hangingPunct="1">
              <a:lnSpc>
                <a:spcPct val="100000"/>
              </a:lnSpc>
              <a:buNone/>
              <a:defRPr lang="en-GB" sz="900" b="0" kern="1200" dirty="0">
                <a:solidFill>
                  <a:schemeClr val="tx1"/>
                </a:solidFill>
                <a:latin typeface="Century Gothic" panose="020B0502020202020204" pitchFamily="34" charset="0"/>
                <a:ea typeface="+mn-ea"/>
                <a:cs typeface="+mn-cs"/>
              </a:defRPr>
            </a:lvl1pPr>
            <a:lvl2pPr marL="0" indent="0" algn="l" defTabSz="914400" rtl="0" eaLnBrk="1" latinLnBrk="0" hangingPunct="1">
              <a:buNone/>
              <a:defRPr lang="en-US" sz="900" kern="1200" dirty="0" smtClean="0">
                <a:solidFill>
                  <a:schemeClr val="bg1"/>
                </a:solidFill>
                <a:latin typeface="+mn-lt"/>
                <a:ea typeface="+mn-ea"/>
                <a:cs typeface="+mn-cs"/>
              </a:defRPr>
            </a:lvl2pPr>
            <a:lvl3pPr marL="0" indent="0" algn="l" defTabSz="914400" rtl="0" eaLnBrk="1" latinLnBrk="0" hangingPunct="1">
              <a:buNone/>
              <a:defRPr lang="en-US" sz="900" kern="1200" dirty="0" smtClean="0">
                <a:solidFill>
                  <a:schemeClr val="bg1"/>
                </a:solidFill>
                <a:latin typeface="+mn-lt"/>
                <a:ea typeface="+mn-ea"/>
                <a:cs typeface="+mn-cs"/>
              </a:defRPr>
            </a:lvl3pPr>
            <a:lvl4pPr marL="0" indent="0" algn="l" defTabSz="914400" rtl="0" eaLnBrk="1" latinLnBrk="0" hangingPunct="1">
              <a:buNone/>
              <a:defRPr lang="en-US" sz="900" kern="1200" dirty="0" smtClean="0">
                <a:solidFill>
                  <a:schemeClr val="bg1"/>
                </a:solidFill>
                <a:latin typeface="+mn-lt"/>
                <a:ea typeface="+mn-ea"/>
                <a:cs typeface="+mn-cs"/>
              </a:defRPr>
            </a:lvl4pPr>
            <a:lvl5pPr marL="0" indent="0" algn="l" defTabSz="914400" rtl="0" eaLnBrk="1" latinLnBrk="0" hangingPunct="1">
              <a:buNone/>
              <a:defRPr lang="en-US" sz="900" kern="1200" dirty="0">
                <a:solidFill>
                  <a:schemeClr val="bg1"/>
                </a:solidFill>
                <a:latin typeface="+mn-lt"/>
                <a:ea typeface="+mn-ea"/>
                <a:cs typeface="+mn-cs"/>
              </a:defRPr>
            </a:lvl5pPr>
          </a:lstStyle>
          <a:p>
            <a:pPr lvl="0"/>
            <a:r>
              <a:rPr lang="da-DK"/>
              <a:t>Klik for at redigere teksttypografierne i masteren</a:t>
            </a:r>
          </a:p>
        </p:txBody>
      </p:sp>
      <p:sp>
        <p:nvSpPr>
          <p:cNvPr id="49" name="Text Placeholder 40">
            <a:extLst>
              <a:ext uri="{FF2B5EF4-FFF2-40B4-BE49-F238E27FC236}">
                <a16:creationId xmlns:a16="http://schemas.microsoft.com/office/drawing/2014/main" id="{6FB75813-704D-184C-887C-F70AFF4B053E}"/>
              </a:ext>
            </a:extLst>
          </p:cNvPr>
          <p:cNvSpPr>
            <a:spLocks noGrp="1"/>
          </p:cNvSpPr>
          <p:nvPr>
            <p:ph type="body" sz="quarter" idx="50"/>
          </p:nvPr>
        </p:nvSpPr>
        <p:spPr>
          <a:xfrm>
            <a:off x="1358108" y="6210704"/>
            <a:ext cx="2881383" cy="346829"/>
          </a:xfrm>
        </p:spPr>
        <p:txBody>
          <a:bodyPr anchor="b">
            <a:normAutofit/>
          </a:bodyPr>
          <a:lstStyle>
            <a:lvl1pPr marL="0" indent="0" algn="l" defTabSz="914400" rtl="0" eaLnBrk="1" latinLnBrk="0" hangingPunct="1">
              <a:buNone/>
              <a:defRPr lang="en-GB" sz="900" kern="1200" dirty="0">
                <a:solidFill>
                  <a:schemeClr val="tx1"/>
                </a:solidFill>
                <a:latin typeface="Century Gothic" panose="020B0502020202020204" pitchFamily="34" charset="0"/>
                <a:ea typeface="+mn-ea"/>
                <a:cs typeface="+mn-cs"/>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da-DK"/>
              <a:t>Klik for at redigere teksttypografierne i masteren</a:t>
            </a:r>
          </a:p>
        </p:txBody>
      </p:sp>
      <p:sp>
        <p:nvSpPr>
          <p:cNvPr id="53" name="Text Placeholder 33">
            <a:extLst>
              <a:ext uri="{FF2B5EF4-FFF2-40B4-BE49-F238E27FC236}">
                <a16:creationId xmlns:a16="http://schemas.microsoft.com/office/drawing/2014/main" id="{D4F6649B-8422-2C4B-B714-E291438B678B}"/>
              </a:ext>
            </a:extLst>
          </p:cNvPr>
          <p:cNvSpPr>
            <a:spLocks noGrp="1"/>
          </p:cNvSpPr>
          <p:nvPr>
            <p:ph type="body" sz="quarter" idx="51"/>
          </p:nvPr>
        </p:nvSpPr>
        <p:spPr>
          <a:xfrm>
            <a:off x="5321156" y="4135520"/>
            <a:ext cx="2881383" cy="349400"/>
          </a:xfrm>
        </p:spPr>
        <p:txBody>
          <a:bodyPr anchor="b">
            <a:noAutofit/>
          </a:bodyPr>
          <a:lstStyle>
            <a:lvl1pPr marL="0" indent="0" algn="l" defTabSz="914400" rtl="0" eaLnBrk="1" latinLnBrk="0" hangingPunct="1">
              <a:lnSpc>
                <a:spcPts val="1000"/>
              </a:lnSpc>
              <a:buNone/>
              <a:defRPr lang="en-GB" sz="1200" b="1" kern="1200" dirty="0">
                <a:solidFill>
                  <a:schemeClr val="tx1"/>
                </a:solidFill>
                <a:latin typeface="Century Gothic" panose="020B0502020202020204" pitchFamily="34" charset="0"/>
                <a:ea typeface="+mn-ea"/>
                <a:cs typeface="+mn-cs"/>
              </a:defRPr>
            </a:lvl1pPr>
            <a:lvl2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1400" b="1" kern="1200">
                <a:solidFill>
                  <a:schemeClr val="bg1"/>
                </a:solidFill>
                <a:latin typeface="Arial" panose="020B0604020202020204" pitchFamily="34" charset="0"/>
                <a:ea typeface="+mn-ea"/>
                <a:cs typeface="Arial" panose="020B0604020202020204" pitchFamily="34" charset="0"/>
              </a:defRPr>
            </a:lvl5pPr>
          </a:lstStyle>
          <a:p>
            <a:pPr lvl="0"/>
            <a:r>
              <a:rPr lang="da-DK"/>
              <a:t>Klik for at redigere teksttypografierne i masteren</a:t>
            </a:r>
          </a:p>
        </p:txBody>
      </p:sp>
      <p:sp>
        <p:nvSpPr>
          <p:cNvPr id="57" name="Text Placeholder 35">
            <a:extLst>
              <a:ext uri="{FF2B5EF4-FFF2-40B4-BE49-F238E27FC236}">
                <a16:creationId xmlns:a16="http://schemas.microsoft.com/office/drawing/2014/main" id="{328DD0F1-A1A6-224D-B40F-564126AC2FAD}"/>
              </a:ext>
            </a:extLst>
          </p:cNvPr>
          <p:cNvSpPr>
            <a:spLocks noGrp="1"/>
          </p:cNvSpPr>
          <p:nvPr>
            <p:ph type="body" sz="quarter" idx="52"/>
          </p:nvPr>
        </p:nvSpPr>
        <p:spPr>
          <a:xfrm>
            <a:off x="5321156" y="4472336"/>
            <a:ext cx="2881383" cy="400399"/>
          </a:xfrm>
        </p:spPr>
        <p:txBody>
          <a:bodyPr anchor="t">
            <a:noAutofit/>
          </a:bodyPr>
          <a:lstStyle>
            <a:lvl1pPr marL="0" indent="0" algn="l" defTabSz="914400" rtl="0" eaLnBrk="1" latinLnBrk="0" hangingPunct="1">
              <a:lnSpc>
                <a:spcPct val="100000"/>
              </a:lnSpc>
              <a:buNone/>
              <a:defRPr lang="en-GB" sz="900" b="0" kern="1200" dirty="0">
                <a:solidFill>
                  <a:schemeClr val="tx1"/>
                </a:solidFill>
                <a:latin typeface="Century Gothic" panose="020B0502020202020204" pitchFamily="34" charset="0"/>
                <a:ea typeface="+mn-ea"/>
                <a:cs typeface="+mn-cs"/>
              </a:defRPr>
            </a:lvl1pPr>
            <a:lvl2pPr marL="0" indent="0" algn="l" defTabSz="914400" rtl="0" eaLnBrk="1" latinLnBrk="0" hangingPunct="1">
              <a:buNone/>
              <a:defRPr lang="en-US" sz="900" kern="1200" dirty="0" smtClean="0">
                <a:solidFill>
                  <a:schemeClr val="bg1"/>
                </a:solidFill>
                <a:latin typeface="+mn-lt"/>
                <a:ea typeface="+mn-ea"/>
                <a:cs typeface="+mn-cs"/>
              </a:defRPr>
            </a:lvl2pPr>
            <a:lvl3pPr marL="0" indent="0" algn="l" defTabSz="914400" rtl="0" eaLnBrk="1" latinLnBrk="0" hangingPunct="1">
              <a:buNone/>
              <a:defRPr lang="en-US" sz="900" kern="1200" dirty="0" smtClean="0">
                <a:solidFill>
                  <a:schemeClr val="bg1"/>
                </a:solidFill>
                <a:latin typeface="+mn-lt"/>
                <a:ea typeface="+mn-ea"/>
                <a:cs typeface="+mn-cs"/>
              </a:defRPr>
            </a:lvl3pPr>
            <a:lvl4pPr marL="0" indent="0" algn="l" defTabSz="914400" rtl="0" eaLnBrk="1" latinLnBrk="0" hangingPunct="1">
              <a:buNone/>
              <a:defRPr lang="en-US" sz="900" kern="1200" dirty="0" smtClean="0">
                <a:solidFill>
                  <a:schemeClr val="bg1"/>
                </a:solidFill>
                <a:latin typeface="+mn-lt"/>
                <a:ea typeface="+mn-ea"/>
                <a:cs typeface="+mn-cs"/>
              </a:defRPr>
            </a:lvl4pPr>
            <a:lvl5pPr marL="0" indent="0" algn="l" defTabSz="914400" rtl="0" eaLnBrk="1" latinLnBrk="0" hangingPunct="1">
              <a:buNone/>
              <a:defRPr lang="en-US" sz="900" kern="1200" dirty="0">
                <a:solidFill>
                  <a:schemeClr val="bg1"/>
                </a:solidFill>
                <a:latin typeface="+mn-lt"/>
                <a:ea typeface="+mn-ea"/>
                <a:cs typeface="+mn-cs"/>
              </a:defRPr>
            </a:lvl5pPr>
          </a:lstStyle>
          <a:p>
            <a:pPr lvl="0"/>
            <a:r>
              <a:rPr lang="da-DK"/>
              <a:t>Klik for at redigere teksttypografierne i masteren</a:t>
            </a:r>
          </a:p>
        </p:txBody>
      </p:sp>
      <p:sp>
        <p:nvSpPr>
          <p:cNvPr id="68" name="Text Placeholder 40">
            <a:extLst>
              <a:ext uri="{FF2B5EF4-FFF2-40B4-BE49-F238E27FC236}">
                <a16:creationId xmlns:a16="http://schemas.microsoft.com/office/drawing/2014/main" id="{FEAD6EC9-98F8-774F-B527-580877FD5668}"/>
              </a:ext>
            </a:extLst>
          </p:cNvPr>
          <p:cNvSpPr>
            <a:spLocks noGrp="1"/>
          </p:cNvSpPr>
          <p:nvPr>
            <p:ph type="body" sz="quarter" idx="53"/>
          </p:nvPr>
        </p:nvSpPr>
        <p:spPr>
          <a:xfrm>
            <a:off x="5321156" y="4879699"/>
            <a:ext cx="2881383" cy="346829"/>
          </a:xfrm>
        </p:spPr>
        <p:txBody>
          <a:bodyPr anchor="b">
            <a:normAutofit/>
          </a:bodyPr>
          <a:lstStyle>
            <a:lvl1pPr marL="0" indent="0" algn="l" defTabSz="914400" rtl="0" eaLnBrk="1" latinLnBrk="0" hangingPunct="1">
              <a:buNone/>
              <a:defRPr lang="en-GB" sz="900" kern="1200" dirty="0">
                <a:solidFill>
                  <a:schemeClr val="tx1"/>
                </a:solidFill>
                <a:latin typeface="Century Gothic" panose="020B0502020202020204" pitchFamily="34" charset="0"/>
                <a:ea typeface="+mn-ea"/>
                <a:cs typeface="+mn-cs"/>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da-DK"/>
              <a:t>Klik for at redigere teksttypografierne i masteren</a:t>
            </a:r>
          </a:p>
        </p:txBody>
      </p:sp>
      <p:sp>
        <p:nvSpPr>
          <p:cNvPr id="69" name="Picture Placeholder 7">
            <a:extLst>
              <a:ext uri="{FF2B5EF4-FFF2-40B4-BE49-F238E27FC236}">
                <a16:creationId xmlns:a16="http://schemas.microsoft.com/office/drawing/2014/main" id="{49B80431-02EC-9140-BB21-2024B15A454C}"/>
              </a:ext>
            </a:extLst>
          </p:cNvPr>
          <p:cNvSpPr>
            <a:spLocks noGrp="1"/>
          </p:cNvSpPr>
          <p:nvPr>
            <p:ph type="pic" sz="quarter" idx="54" hasCustomPrompt="1"/>
          </p:nvPr>
        </p:nvSpPr>
        <p:spPr>
          <a:xfrm>
            <a:off x="419098" y="4135520"/>
            <a:ext cx="796355" cy="1136017"/>
          </a:xfrm>
          <a:custGeom>
            <a:avLst/>
            <a:gdLst>
              <a:gd name="connsiteX0" fmla="*/ 0 w 795950"/>
              <a:gd name="connsiteY0" fmla="*/ 132658 h 1136017"/>
              <a:gd name="connsiteX1" fmla="*/ 132658 w 795950"/>
              <a:gd name="connsiteY1" fmla="*/ 0 h 1136017"/>
              <a:gd name="connsiteX2" fmla="*/ 663292 w 795950"/>
              <a:gd name="connsiteY2" fmla="*/ 0 h 1136017"/>
              <a:gd name="connsiteX3" fmla="*/ 795950 w 795950"/>
              <a:gd name="connsiteY3" fmla="*/ 132658 h 1136017"/>
              <a:gd name="connsiteX4" fmla="*/ 795950 w 795950"/>
              <a:gd name="connsiteY4" fmla="*/ 1003359 h 1136017"/>
              <a:gd name="connsiteX5" fmla="*/ 663292 w 795950"/>
              <a:gd name="connsiteY5" fmla="*/ 1136017 h 1136017"/>
              <a:gd name="connsiteX6" fmla="*/ 132658 w 795950"/>
              <a:gd name="connsiteY6" fmla="*/ 1136017 h 1136017"/>
              <a:gd name="connsiteX7" fmla="*/ 0 w 795950"/>
              <a:gd name="connsiteY7" fmla="*/ 1003359 h 1136017"/>
              <a:gd name="connsiteX8" fmla="*/ 0 w 795950"/>
              <a:gd name="connsiteY8" fmla="*/ 132658 h 1136017"/>
              <a:gd name="connsiteX0" fmla="*/ 0 w 802129"/>
              <a:gd name="connsiteY0" fmla="*/ 132658 h 1138782"/>
              <a:gd name="connsiteX1" fmla="*/ 132658 w 802129"/>
              <a:gd name="connsiteY1" fmla="*/ 0 h 1138782"/>
              <a:gd name="connsiteX2" fmla="*/ 663292 w 802129"/>
              <a:gd name="connsiteY2" fmla="*/ 0 h 1138782"/>
              <a:gd name="connsiteX3" fmla="*/ 795950 w 802129"/>
              <a:gd name="connsiteY3" fmla="*/ 132658 h 1138782"/>
              <a:gd name="connsiteX4" fmla="*/ 802129 w 802129"/>
              <a:gd name="connsiteY4" fmla="*/ 1083678 h 1138782"/>
              <a:gd name="connsiteX5" fmla="*/ 663292 w 802129"/>
              <a:gd name="connsiteY5" fmla="*/ 1136017 h 1138782"/>
              <a:gd name="connsiteX6" fmla="*/ 132658 w 802129"/>
              <a:gd name="connsiteY6" fmla="*/ 1136017 h 1138782"/>
              <a:gd name="connsiteX7" fmla="*/ 0 w 802129"/>
              <a:gd name="connsiteY7" fmla="*/ 1003359 h 1138782"/>
              <a:gd name="connsiteX8" fmla="*/ 0 w 802129"/>
              <a:gd name="connsiteY8" fmla="*/ 132658 h 1138782"/>
              <a:gd name="connsiteX0" fmla="*/ 0 w 802501"/>
              <a:gd name="connsiteY0" fmla="*/ 132658 h 1136017"/>
              <a:gd name="connsiteX1" fmla="*/ 132658 w 802501"/>
              <a:gd name="connsiteY1" fmla="*/ 0 h 1136017"/>
              <a:gd name="connsiteX2" fmla="*/ 663292 w 802501"/>
              <a:gd name="connsiteY2" fmla="*/ 0 h 1136017"/>
              <a:gd name="connsiteX3" fmla="*/ 795950 w 802501"/>
              <a:gd name="connsiteY3" fmla="*/ 132658 h 1136017"/>
              <a:gd name="connsiteX4" fmla="*/ 802129 w 802501"/>
              <a:gd name="connsiteY4" fmla="*/ 1083678 h 1136017"/>
              <a:gd name="connsiteX5" fmla="*/ 663292 w 802501"/>
              <a:gd name="connsiteY5" fmla="*/ 1136017 h 1136017"/>
              <a:gd name="connsiteX6" fmla="*/ 132658 w 802501"/>
              <a:gd name="connsiteY6" fmla="*/ 1136017 h 1136017"/>
              <a:gd name="connsiteX7" fmla="*/ 0 w 802501"/>
              <a:gd name="connsiteY7" fmla="*/ 1003359 h 1136017"/>
              <a:gd name="connsiteX8" fmla="*/ 0 w 802501"/>
              <a:gd name="connsiteY8" fmla="*/ 132658 h 1136017"/>
              <a:gd name="connsiteX0" fmla="*/ 0 w 796355"/>
              <a:gd name="connsiteY0" fmla="*/ 132658 h 1136017"/>
              <a:gd name="connsiteX1" fmla="*/ 132658 w 796355"/>
              <a:gd name="connsiteY1" fmla="*/ 0 h 1136017"/>
              <a:gd name="connsiteX2" fmla="*/ 663292 w 796355"/>
              <a:gd name="connsiteY2" fmla="*/ 0 h 1136017"/>
              <a:gd name="connsiteX3" fmla="*/ 795950 w 796355"/>
              <a:gd name="connsiteY3" fmla="*/ 132658 h 1136017"/>
              <a:gd name="connsiteX4" fmla="*/ 795951 w 796355"/>
              <a:gd name="connsiteY4" fmla="*/ 1133105 h 1136017"/>
              <a:gd name="connsiteX5" fmla="*/ 663292 w 796355"/>
              <a:gd name="connsiteY5" fmla="*/ 1136017 h 1136017"/>
              <a:gd name="connsiteX6" fmla="*/ 132658 w 796355"/>
              <a:gd name="connsiteY6" fmla="*/ 1136017 h 1136017"/>
              <a:gd name="connsiteX7" fmla="*/ 0 w 796355"/>
              <a:gd name="connsiteY7" fmla="*/ 1003359 h 1136017"/>
              <a:gd name="connsiteX8" fmla="*/ 0 w 796355"/>
              <a:gd name="connsiteY8" fmla="*/ 132658 h 113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6355" h="1136017">
                <a:moveTo>
                  <a:pt x="0" y="132658"/>
                </a:moveTo>
                <a:cubicBezTo>
                  <a:pt x="0" y="59393"/>
                  <a:pt x="59393" y="0"/>
                  <a:pt x="132658" y="0"/>
                </a:cubicBezTo>
                <a:lnTo>
                  <a:pt x="663292" y="0"/>
                </a:lnTo>
                <a:cubicBezTo>
                  <a:pt x="736557" y="0"/>
                  <a:pt x="795950" y="59393"/>
                  <a:pt x="795950" y="132658"/>
                </a:cubicBezTo>
                <a:cubicBezTo>
                  <a:pt x="795950" y="422892"/>
                  <a:pt x="789773" y="1133981"/>
                  <a:pt x="795951" y="1133105"/>
                </a:cubicBezTo>
                <a:cubicBezTo>
                  <a:pt x="802129" y="1132229"/>
                  <a:pt x="736557" y="1136017"/>
                  <a:pt x="663292" y="1136017"/>
                </a:cubicBezTo>
                <a:lnTo>
                  <a:pt x="132658" y="1136017"/>
                </a:lnTo>
                <a:cubicBezTo>
                  <a:pt x="59393" y="1136017"/>
                  <a:pt x="0" y="1076624"/>
                  <a:pt x="0" y="1003359"/>
                </a:cubicBezTo>
                <a:lnTo>
                  <a:pt x="0" y="132658"/>
                </a:lnTo>
                <a:close/>
              </a:path>
            </a:pathLst>
          </a:custGeom>
        </p:spPr>
        <p:txBody>
          <a:bodyPr vert="horz">
            <a:noAutofit/>
          </a:bodyPr>
          <a:lstStyle>
            <a:lvl1pPr marL="0" indent="0">
              <a:buNone/>
              <a:defRPr sz="900"/>
            </a:lvl1pPr>
          </a:lstStyle>
          <a:p>
            <a:r>
              <a:rPr lang="en-US" dirty="0"/>
              <a:t>Insert portrait picture</a:t>
            </a:r>
          </a:p>
        </p:txBody>
      </p:sp>
      <p:sp>
        <p:nvSpPr>
          <p:cNvPr id="70" name="Text Placeholder 33">
            <a:extLst>
              <a:ext uri="{FF2B5EF4-FFF2-40B4-BE49-F238E27FC236}">
                <a16:creationId xmlns:a16="http://schemas.microsoft.com/office/drawing/2014/main" id="{E65CBC16-DE3A-184E-99F0-B0732F2252A1}"/>
              </a:ext>
            </a:extLst>
          </p:cNvPr>
          <p:cNvSpPr>
            <a:spLocks noGrp="1"/>
          </p:cNvSpPr>
          <p:nvPr>
            <p:ph type="body" sz="quarter" idx="55"/>
          </p:nvPr>
        </p:nvSpPr>
        <p:spPr>
          <a:xfrm>
            <a:off x="5321156" y="5444021"/>
            <a:ext cx="2881383" cy="349400"/>
          </a:xfrm>
        </p:spPr>
        <p:txBody>
          <a:bodyPr anchor="b">
            <a:noAutofit/>
          </a:bodyPr>
          <a:lstStyle>
            <a:lvl1pPr marL="0" indent="0" algn="l" defTabSz="914400" rtl="0" eaLnBrk="1" latinLnBrk="0" hangingPunct="1">
              <a:lnSpc>
                <a:spcPts val="1000"/>
              </a:lnSpc>
              <a:buNone/>
              <a:defRPr lang="en-GB" sz="1200" b="1" kern="1200" dirty="0">
                <a:solidFill>
                  <a:schemeClr val="tx1"/>
                </a:solidFill>
                <a:latin typeface="Century Gothic" panose="020B0502020202020204" pitchFamily="34" charset="0"/>
                <a:ea typeface="+mn-ea"/>
                <a:cs typeface="+mn-cs"/>
              </a:defRPr>
            </a:lvl1pPr>
            <a:lvl2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1400" b="1" kern="1200">
                <a:solidFill>
                  <a:schemeClr val="bg1"/>
                </a:solidFill>
                <a:latin typeface="Arial" panose="020B0604020202020204" pitchFamily="34" charset="0"/>
                <a:ea typeface="+mn-ea"/>
                <a:cs typeface="Arial" panose="020B0604020202020204" pitchFamily="34" charset="0"/>
              </a:defRPr>
            </a:lvl5pPr>
          </a:lstStyle>
          <a:p>
            <a:pPr lvl="0"/>
            <a:r>
              <a:rPr lang="da-DK"/>
              <a:t>Klik for at redigere teksttypografierne i masteren</a:t>
            </a:r>
          </a:p>
        </p:txBody>
      </p:sp>
      <p:sp>
        <p:nvSpPr>
          <p:cNvPr id="71" name="Text Placeholder 35">
            <a:extLst>
              <a:ext uri="{FF2B5EF4-FFF2-40B4-BE49-F238E27FC236}">
                <a16:creationId xmlns:a16="http://schemas.microsoft.com/office/drawing/2014/main" id="{7018841B-1C0B-AF4C-B42B-0128485E7118}"/>
              </a:ext>
            </a:extLst>
          </p:cNvPr>
          <p:cNvSpPr>
            <a:spLocks noGrp="1"/>
          </p:cNvSpPr>
          <p:nvPr>
            <p:ph type="body" sz="quarter" idx="56"/>
          </p:nvPr>
        </p:nvSpPr>
        <p:spPr>
          <a:xfrm>
            <a:off x="5321156" y="5780837"/>
            <a:ext cx="2881383" cy="400399"/>
          </a:xfrm>
        </p:spPr>
        <p:txBody>
          <a:bodyPr anchor="t">
            <a:noAutofit/>
          </a:bodyPr>
          <a:lstStyle>
            <a:lvl1pPr marL="0" indent="0" algn="l" defTabSz="914400" rtl="0" eaLnBrk="1" latinLnBrk="0" hangingPunct="1">
              <a:lnSpc>
                <a:spcPct val="100000"/>
              </a:lnSpc>
              <a:buNone/>
              <a:defRPr lang="en-GB" sz="900" b="0" kern="1200" dirty="0">
                <a:solidFill>
                  <a:schemeClr val="tx1"/>
                </a:solidFill>
                <a:latin typeface="Century Gothic" panose="020B0502020202020204" pitchFamily="34" charset="0"/>
                <a:ea typeface="+mn-ea"/>
                <a:cs typeface="+mn-cs"/>
              </a:defRPr>
            </a:lvl1pPr>
            <a:lvl2pPr marL="0" indent="0" algn="l" defTabSz="914400" rtl="0" eaLnBrk="1" latinLnBrk="0" hangingPunct="1">
              <a:buNone/>
              <a:defRPr lang="en-US" sz="900" kern="1200" dirty="0" smtClean="0">
                <a:solidFill>
                  <a:schemeClr val="bg1"/>
                </a:solidFill>
                <a:latin typeface="+mn-lt"/>
                <a:ea typeface="+mn-ea"/>
                <a:cs typeface="+mn-cs"/>
              </a:defRPr>
            </a:lvl2pPr>
            <a:lvl3pPr marL="0" indent="0" algn="l" defTabSz="914400" rtl="0" eaLnBrk="1" latinLnBrk="0" hangingPunct="1">
              <a:buNone/>
              <a:defRPr lang="en-US" sz="900" kern="1200" dirty="0" smtClean="0">
                <a:solidFill>
                  <a:schemeClr val="bg1"/>
                </a:solidFill>
                <a:latin typeface="+mn-lt"/>
                <a:ea typeface="+mn-ea"/>
                <a:cs typeface="+mn-cs"/>
              </a:defRPr>
            </a:lvl3pPr>
            <a:lvl4pPr marL="0" indent="0" algn="l" defTabSz="914400" rtl="0" eaLnBrk="1" latinLnBrk="0" hangingPunct="1">
              <a:buNone/>
              <a:defRPr lang="en-US" sz="900" kern="1200" dirty="0" smtClean="0">
                <a:solidFill>
                  <a:schemeClr val="bg1"/>
                </a:solidFill>
                <a:latin typeface="+mn-lt"/>
                <a:ea typeface="+mn-ea"/>
                <a:cs typeface="+mn-cs"/>
              </a:defRPr>
            </a:lvl4pPr>
            <a:lvl5pPr marL="0" indent="0" algn="l" defTabSz="914400" rtl="0" eaLnBrk="1" latinLnBrk="0" hangingPunct="1">
              <a:buNone/>
              <a:defRPr lang="en-US" sz="900" kern="1200" dirty="0">
                <a:solidFill>
                  <a:schemeClr val="bg1"/>
                </a:solidFill>
                <a:latin typeface="+mn-lt"/>
                <a:ea typeface="+mn-ea"/>
                <a:cs typeface="+mn-cs"/>
              </a:defRPr>
            </a:lvl5pPr>
          </a:lstStyle>
          <a:p>
            <a:pPr lvl="0"/>
            <a:r>
              <a:rPr lang="da-DK"/>
              <a:t>Klik for at redigere teksttypografierne i masteren</a:t>
            </a:r>
          </a:p>
        </p:txBody>
      </p:sp>
      <p:sp>
        <p:nvSpPr>
          <p:cNvPr id="72" name="Text Placeholder 40">
            <a:extLst>
              <a:ext uri="{FF2B5EF4-FFF2-40B4-BE49-F238E27FC236}">
                <a16:creationId xmlns:a16="http://schemas.microsoft.com/office/drawing/2014/main" id="{EDB7289B-2400-4B4E-A679-AD6D33D0BE33}"/>
              </a:ext>
            </a:extLst>
          </p:cNvPr>
          <p:cNvSpPr>
            <a:spLocks noGrp="1"/>
          </p:cNvSpPr>
          <p:nvPr>
            <p:ph type="body" sz="quarter" idx="57"/>
          </p:nvPr>
        </p:nvSpPr>
        <p:spPr>
          <a:xfrm>
            <a:off x="5321156" y="6188200"/>
            <a:ext cx="2881383" cy="346829"/>
          </a:xfrm>
        </p:spPr>
        <p:txBody>
          <a:bodyPr anchor="b">
            <a:normAutofit/>
          </a:bodyPr>
          <a:lstStyle>
            <a:lvl1pPr marL="0" indent="0" algn="l" defTabSz="914400" rtl="0" eaLnBrk="1" latinLnBrk="0" hangingPunct="1">
              <a:buNone/>
              <a:defRPr lang="en-GB" sz="900" kern="1200" dirty="0">
                <a:solidFill>
                  <a:schemeClr val="tx1"/>
                </a:solidFill>
                <a:latin typeface="Century Gothic" panose="020B0502020202020204" pitchFamily="34" charset="0"/>
                <a:ea typeface="+mn-ea"/>
                <a:cs typeface="+mn-cs"/>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da-DK"/>
              <a:t>Klik for at redigere teksttypografierne i masteren</a:t>
            </a:r>
          </a:p>
        </p:txBody>
      </p:sp>
      <p:sp>
        <p:nvSpPr>
          <p:cNvPr id="73" name="Text Placeholder 33">
            <a:extLst>
              <a:ext uri="{FF2B5EF4-FFF2-40B4-BE49-F238E27FC236}">
                <a16:creationId xmlns:a16="http://schemas.microsoft.com/office/drawing/2014/main" id="{5C1EC732-391F-2048-805B-4B1B259BF428}"/>
              </a:ext>
            </a:extLst>
          </p:cNvPr>
          <p:cNvSpPr>
            <a:spLocks noGrp="1"/>
          </p:cNvSpPr>
          <p:nvPr>
            <p:ph type="body" sz="quarter" idx="58"/>
          </p:nvPr>
        </p:nvSpPr>
        <p:spPr>
          <a:xfrm>
            <a:off x="9247149" y="4113016"/>
            <a:ext cx="2881383" cy="349400"/>
          </a:xfrm>
        </p:spPr>
        <p:txBody>
          <a:bodyPr anchor="b">
            <a:noAutofit/>
          </a:bodyPr>
          <a:lstStyle>
            <a:lvl1pPr marL="0" indent="0" algn="l" defTabSz="914400" rtl="0" eaLnBrk="1" latinLnBrk="0" hangingPunct="1">
              <a:lnSpc>
                <a:spcPts val="1000"/>
              </a:lnSpc>
              <a:buNone/>
              <a:defRPr lang="en-GB" sz="1200" b="1" kern="1200" dirty="0">
                <a:solidFill>
                  <a:schemeClr val="tx1"/>
                </a:solidFill>
                <a:latin typeface="Century Gothic" panose="020B0502020202020204" pitchFamily="34" charset="0"/>
                <a:ea typeface="+mn-ea"/>
                <a:cs typeface="+mn-cs"/>
              </a:defRPr>
            </a:lvl1pPr>
            <a:lvl2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1400" b="1" kern="1200">
                <a:solidFill>
                  <a:schemeClr val="bg1"/>
                </a:solidFill>
                <a:latin typeface="Arial" panose="020B0604020202020204" pitchFamily="34" charset="0"/>
                <a:ea typeface="+mn-ea"/>
                <a:cs typeface="Arial" panose="020B0604020202020204" pitchFamily="34" charset="0"/>
              </a:defRPr>
            </a:lvl5pPr>
          </a:lstStyle>
          <a:p>
            <a:pPr lvl="0"/>
            <a:r>
              <a:rPr lang="da-DK"/>
              <a:t>Klik for at redigere teksttypografierne i masteren</a:t>
            </a:r>
          </a:p>
        </p:txBody>
      </p:sp>
      <p:sp>
        <p:nvSpPr>
          <p:cNvPr id="74" name="Text Placeholder 35">
            <a:extLst>
              <a:ext uri="{FF2B5EF4-FFF2-40B4-BE49-F238E27FC236}">
                <a16:creationId xmlns:a16="http://schemas.microsoft.com/office/drawing/2014/main" id="{93744699-9452-7E48-BA74-B39BF2AFDE1A}"/>
              </a:ext>
            </a:extLst>
          </p:cNvPr>
          <p:cNvSpPr>
            <a:spLocks noGrp="1"/>
          </p:cNvSpPr>
          <p:nvPr>
            <p:ph type="body" sz="quarter" idx="59"/>
          </p:nvPr>
        </p:nvSpPr>
        <p:spPr>
          <a:xfrm>
            <a:off x="9247149" y="4449832"/>
            <a:ext cx="2881383" cy="400399"/>
          </a:xfrm>
        </p:spPr>
        <p:txBody>
          <a:bodyPr anchor="t">
            <a:noAutofit/>
          </a:bodyPr>
          <a:lstStyle>
            <a:lvl1pPr marL="0" indent="0" algn="l" defTabSz="914400" rtl="0" eaLnBrk="1" latinLnBrk="0" hangingPunct="1">
              <a:lnSpc>
                <a:spcPct val="100000"/>
              </a:lnSpc>
              <a:buNone/>
              <a:defRPr lang="en-GB" sz="900" b="0" kern="1200" dirty="0">
                <a:solidFill>
                  <a:schemeClr val="tx1"/>
                </a:solidFill>
                <a:latin typeface="Century Gothic" panose="020B0502020202020204" pitchFamily="34" charset="0"/>
                <a:ea typeface="+mn-ea"/>
                <a:cs typeface="+mn-cs"/>
              </a:defRPr>
            </a:lvl1pPr>
            <a:lvl2pPr marL="0" indent="0" algn="l" defTabSz="914400" rtl="0" eaLnBrk="1" latinLnBrk="0" hangingPunct="1">
              <a:buNone/>
              <a:defRPr lang="en-US" sz="900" kern="1200" dirty="0" smtClean="0">
                <a:solidFill>
                  <a:schemeClr val="bg1"/>
                </a:solidFill>
                <a:latin typeface="+mn-lt"/>
                <a:ea typeface="+mn-ea"/>
                <a:cs typeface="+mn-cs"/>
              </a:defRPr>
            </a:lvl2pPr>
            <a:lvl3pPr marL="0" indent="0" algn="l" defTabSz="914400" rtl="0" eaLnBrk="1" latinLnBrk="0" hangingPunct="1">
              <a:buNone/>
              <a:defRPr lang="en-US" sz="900" kern="1200" dirty="0" smtClean="0">
                <a:solidFill>
                  <a:schemeClr val="bg1"/>
                </a:solidFill>
                <a:latin typeface="+mn-lt"/>
                <a:ea typeface="+mn-ea"/>
                <a:cs typeface="+mn-cs"/>
              </a:defRPr>
            </a:lvl3pPr>
            <a:lvl4pPr marL="0" indent="0" algn="l" defTabSz="914400" rtl="0" eaLnBrk="1" latinLnBrk="0" hangingPunct="1">
              <a:buNone/>
              <a:defRPr lang="en-US" sz="900" kern="1200" dirty="0" smtClean="0">
                <a:solidFill>
                  <a:schemeClr val="bg1"/>
                </a:solidFill>
                <a:latin typeface="+mn-lt"/>
                <a:ea typeface="+mn-ea"/>
                <a:cs typeface="+mn-cs"/>
              </a:defRPr>
            </a:lvl4pPr>
            <a:lvl5pPr marL="0" indent="0" algn="l" defTabSz="914400" rtl="0" eaLnBrk="1" latinLnBrk="0" hangingPunct="1">
              <a:buNone/>
              <a:defRPr lang="en-US" sz="900" kern="1200" dirty="0">
                <a:solidFill>
                  <a:schemeClr val="bg1"/>
                </a:solidFill>
                <a:latin typeface="+mn-lt"/>
                <a:ea typeface="+mn-ea"/>
                <a:cs typeface="+mn-cs"/>
              </a:defRPr>
            </a:lvl5pPr>
          </a:lstStyle>
          <a:p>
            <a:pPr lvl="0"/>
            <a:r>
              <a:rPr lang="da-DK"/>
              <a:t>Klik for at redigere teksttypografierne i masteren</a:t>
            </a:r>
          </a:p>
        </p:txBody>
      </p:sp>
      <p:sp>
        <p:nvSpPr>
          <p:cNvPr id="75" name="Text Placeholder 40">
            <a:extLst>
              <a:ext uri="{FF2B5EF4-FFF2-40B4-BE49-F238E27FC236}">
                <a16:creationId xmlns:a16="http://schemas.microsoft.com/office/drawing/2014/main" id="{02482E38-BB04-EF44-99B2-CB7A8054D696}"/>
              </a:ext>
            </a:extLst>
          </p:cNvPr>
          <p:cNvSpPr>
            <a:spLocks noGrp="1"/>
          </p:cNvSpPr>
          <p:nvPr>
            <p:ph type="body" sz="quarter" idx="60"/>
          </p:nvPr>
        </p:nvSpPr>
        <p:spPr>
          <a:xfrm>
            <a:off x="9247149" y="4857195"/>
            <a:ext cx="2881383" cy="346829"/>
          </a:xfrm>
        </p:spPr>
        <p:txBody>
          <a:bodyPr anchor="b">
            <a:normAutofit/>
          </a:bodyPr>
          <a:lstStyle>
            <a:lvl1pPr marL="0" indent="0" algn="l" defTabSz="914400" rtl="0" eaLnBrk="1" latinLnBrk="0" hangingPunct="1">
              <a:buNone/>
              <a:defRPr lang="en-GB" sz="900" kern="1200" dirty="0">
                <a:solidFill>
                  <a:schemeClr val="tx1"/>
                </a:solidFill>
                <a:latin typeface="Century Gothic" panose="020B0502020202020204" pitchFamily="34" charset="0"/>
                <a:ea typeface="+mn-ea"/>
                <a:cs typeface="+mn-cs"/>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da-DK"/>
              <a:t>Klik for at redigere teksttypografierne i masteren</a:t>
            </a:r>
          </a:p>
        </p:txBody>
      </p:sp>
      <p:sp>
        <p:nvSpPr>
          <p:cNvPr id="76" name="Text Placeholder 33">
            <a:extLst>
              <a:ext uri="{FF2B5EF4-FFF2-40B4-BE49-F238E27FC236}">
                <a16:creationId xmlns:a16="http://schemas.microsoft.com/office/drawing/2014/main" id="{7FF45E42-4E34-3D4B-9211-941B9F5C80C7}"/>
              </a:ext>
            </a:extLst>
          </p:cNvPr>
          <p:cNvSpPr>
            <a:spLocks noGrp="1"/>
          </p:cNvSpPr>
          <p:nvPr>
            <p:ph type="body" sz="quarter" idx="61"/>
          </p:nvPr>
        </p:nvSpPr>
        <p:spPr>
          <a:xfrm>
            <a:off x="9247149" y="5421517"/>
            <a:ext cx="2881383" cy="349400"/>
          </a:xfrm>
        </p:spPr>
        <p:txBody>
          <a:bodyPr anchor="b">
            <a:noAutofit/>
          </a:bodyPr>
          <a:lstStyle>
            <a:lvl1pPr marL="0" indent="0" algn="l" defTabSz="914400" rtl="0" eaLnBrk="1" latinLnBrk="0" hangingPunct="1">
              <a:lnSpc>
                <a:spcPts val="1000"/>
              </a:lnSpc>
              <a:buNone/>
              <a:defRPr lang="en-GB" sz="1200" b="1" kern="1200" dirty="0">
                <a:solidFill>
                  <a:schemeClr val="tx1"/>
                </a:solidFill>
                <a:latin typeface="Century Gothic" panose="020B0502020202020204" pitchFamily="34" charset="0"/>
                <a:ea typeface="+mn-ea"/>
                <a:cs typeface="+mn-cs"/>
              </a:defRPr>
            </a:lvl1pPr>
            <a:lvl2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1400" b="1" kern="1200">
                <a:solidFill>
                  <a:schemeClr val="bg1"/>
                </a:solidFill>
                <a:latin typeface="Arial" panose="020B0604020202020204" pitchFamily="34" charset="0"/>
                <a:ea typeface="+mn-ea"/>
                <a:cs typeface="Arial" panose="020B0604020202020204" pitchFamily="34" charset="0"/>
              </a:defRPr>
            </a:lvl5pPr>
          </a:lstStyle>
          <a:p>
            <a:pPr lvl="0"/>
            <a:r>
              <a:rPr lang="da-DK"/>
              <a:t>Klik for at redigere teksttypografierne i masteren</a:t>
            </a:r>
          </a:p>
        </p:txBody>
      </p:sp>
      <p:sp>
        <p:nvSpPr>
          <p:cNvPr id="77" name="Text Placeholder 35">
            <a:extLst>
              <a:ext uri="{FF2B5EF4-FFF2-40B4-BE49-F238E27FC236}">
                <a16:creationId xmlns:a16="http://schemas.microsoft.com/office/drawing/2014/main" id="{57F25574-E257-3044-8298-C45FA6914549}"/>
              </a:ext>
            </a:extLst>
          </p:cNvPr>
          <p:cNvSpPr>
            <a:spLocks noGrp="1"/>
          </p:cNvSpPr>
          <p:nvPr>
            <p:ph type="body" sz="quarter" idx="62"/>
          </p:nvPr>
        </p:nvSpPr>
        <p:spPr>
          <a:xfrm>
            <a:off x="9247149" y="5758333"/>
            <a:ext cx="2881383" cy="400399"/>
          </a:xfrm>
        </p:spPr>
        <p:txBody>
          <a:bodyPr anchor="t">
            <a:noAutofit/>
          </a:bodyPr>
          <a:lstStyle>
            <a:lvl1pPr marL="0" indent="0" algn="l" defTabSz="914400" rtl="0" eaLnBrk="1" latinLnBrk="0" hangingPunct="1">
              <a:lnSpc>
                <a:spcPct val="100000"/>
              </a:lnSpc>
              <a:buNone/>
              <a:defRPr lang="en-GB" sz="900" b="0" kern="1200" dirty="0">
                <a:solidFill>
                  <a:schemeClr val="tx1"/>
                </a:solidFill>
                <a:latin typeface="Century Gothic" panose="020B0502020202020204" pitchFamily="34" charset="0"/>
                <a:ea typeface="+mn-ea"/>
                <a:cs typeface="+mn-cs"/>
              </a:defRPr>
            </a:lvl1pPr>
            <a:lvl2pPr marL="0" indent="0" algn="l" defTabSz="914400" rtl="0" eaLnBrk="1" latinLnBrk="0" hangingPunct="1">
              <a:buNone/>
              <a:defRPr lang="en-US" sz="900" kern="1200" dirty="0" smtClean="0">
                <a:solidFill>
                  <a:schemeClr val="bg1"/>
                </a:solidFill>
                <a:latin typeface="+mn-lt"/>
                <a:ea typeface="+mn-ea"/>
                <a:cs typeface="+mn-cs"/>
              </a:defRPr>
            </a:lvl2pPr>
            <a:lvl3pPr marL="0" indent="0" algn="l" defTabSz="914400" rtl="0" eaLnBrk="1" latinLnBrk="0" hangingPunct="1">
              <a:buNone/>
              <a:defRPr lang="en-US" sz="900" kern="1200" dirty="0" smtClean="0">
                <a:solidFill>
                  <a:schemeClr val="bg1"/>
                </a:solidFill>
                <a:latin typeface="+mn-lt"/>
                <a:ea typeface="+mn-ea"/>
                <a:cs typeface="+mn-cs"/>
              </a:defRPr>
            </a:lvl3pPr>
            <a:lvl4pPr marL="0" indent="0" algn="l" defTabSz="914400" rtl="0" eaLnBrk="1" latinLnBrk="0" hangingPunct="1">
              <a:buNone/>
              <a:defRPr lang="en-US" sz="900" kern="1200" dirty="0" smtClean="0">
                <a:solidFill>
                  <a:schemeClr val="bg1"/>
                </a:solidFill>
                <a:latin typeface="+mn-lt"/>
                <a:ea typeface="+mn-ea"/>
                <a:cs typeface="+mn-cs"/>
              </a:defRPr>
            </a:lvl4pPr>
            <a:lvl5pPr marL="0" indent="0" algn="l" defTabSz="914400" rtl="0" eaLnBrk="1" latinLnBrk="0" hangingPunct="1">
              <a:buNone/>
              <a:defRPr lang="en-US" sz="900" kern="1200" dirty="0">
                <a:solidFill>
                  <a:schemeClr val="bg1"/>
                </a:solidFill>
                <a:latin typeface="+mn-lt"/>
                <a:ea typeface="+mn-ea"/>
                <a:cs typeface="+mn-cs"/>
              </a:defRPr>
            </a:lvl5pPr>
          </a:lstStyle>
          <a:p>
            <a:pPr lvl="0"/>
            <a:r>
              <a:rPr lang="da-DK"/>
              <a:t>Klik for at redigere teksttypografierne i masteren</a:t>
            </a:r>
          </a:p>
        </p:txBody>
      </p:sp>
      <p:sp>
        <p:nvSpPr>
          <p:cNvPr id="78" name="Text Placeholder 40">
            <a:extLst>
              <a:ext uri="{FF2B5EF4-FFF2-40B4-BE49-F238E27FC236}">
                <a16:creationId xmlns:a16="http://schemas.microsoft.com/office/drawing/2014/main" id="{68DCA74B-B9A6-8443-8A27-48D634185CFB}"/>
              </a:ext>
            </a:extLst>
          </p:cNvPr>
          <p:cNvSpPr>
            <a:spLocks noGrp="1"/>
          </p:cNvSpPr>
          <p:nvPr>
            <p:ph type="body" sz="quarter" idx="63"/>
          </p:nvPr>
        </p:nvSpPr>
        <p:spPr>
          <a:xfrm>
            <a:off x="9247149" y="6165696"/>
            <a:ext cx="2881383" cy="346829"/>
          </a:xfrm>
        </p:spPr>
        <p:txBody>
          <a:bodyPr anchor="b">
            <a:normAutofit/>
          </a:bodyPr>
          <a:lstStyle>
            <a:lvl1pPr marL="0" indent="0" algn="l" defTabSz="914400" rtl="0" eaLnBrk="1" latinLnBrk="0" hangingPunct="1">
              <a:buNone/>
              <a:defRPr lang="en-GB" sz="900" kern="1200" dirty="0">
                <a:solidFill>
                  <a:schemeClr val="tx1"/>
                </a:solidFill>
                <a:latin typeface="Century Gothic" panose="020B0502020202020204" pitchFamily="34" charset="0"/>
                <a:ea typeface="+mn-ea"/>
                <a:cs typeface="+mn-cs"/>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da-DK"/>
              <a:t>Klik for at redigere teksttypografierne i masteren</a:t>
            </a:r>
          </a:p>
        </p:txBody>
      </p:sp>
      <p:sp>
        <p:nvSpPr>
          <p:cNvPr id="79" name="Picture Placeholder 7">
            <a:extLst>
              <a:ext uri="{FF2B5EF4-FFF2-40B4-BE49-F238E27FC236}">
                <a16:creationId xmlns:a16="http://schemas.microsoft.com/office/drawing/2014/main" id="{D8BA4D76-F1E6-1740-BD3C-148E1B9FC200}"/>
              </a:ext>
            </a:extLst>
          </p:cNvPr>
          <p:cNvSpPr>
            <a:spLocks noGrp="1"/>
          </p:cNvSpPr>
          <p:nvPr>
            <p:ph type="pic" sz="quarter" idx="64" hasCustomPrompt="1"/>
          </p:nvPr>
        </p:nvSpPr>
        <p:spPr>
          <a:xfrm>
            <a:off x="4382147" y="4135519"/>
            <a:ext cx="796355" cy="1136017"/>
          </a:xfrm>
          <a:custGeom>
            <a:avLst/>
            <a:gdLst>
              <a:gd name="connsiteX0" fmla="*/ 0 w 795950"/>
              <a:gd name="connsiteY0" fmla="*/ 132658 h 1136017"/>
              <a:gd name="connsiteX1" fmla="*/ 132658 w 795950"/>
              <a:gd name="connsiteY1" fmla="*/ 0 h 1136017"/>
              <a:gd name="connsiteX2" fmla="*/ 663292 w 795950"/>
              <a:gd name="connsiteY2" fmla="*/ 0 h 1136017"/>
              <a:gd name="connsiteX3" fmla="*/ 795950 w 795950"/>
              <a:gd name="connsiteY3" fmla="*/ 132658 h 1136017"/>
              <a:gd name="connsiteX4" fmla="*/ 795950 w 795950"/>
              <a:gd name="connsiteY4" fmla="*/ 1003359 h 1136017"/>
              <a:gd name="connsiteX5" fmla="*/ 663292 w 795950"/>
              <a:gd name="connsiteY5" fmla="*/ 1136017 h 1136017"/>
              <a:gd name="connsiteX6" fmla="*/ 132658 w 795950"/>
              <a:gd name="connsiteY6" fmla="*/ 1136017 h 1136017"/>
              <a:gd name="connsiteX7" fmla="*/ 0 w 795950"/>
              <a:gd name="connsiteY7" fmla="*/ 1003359 h 1136017"/>
              <a:gd name="connsiteX8" fmla="*/ 0 w 795950"/>
              <a:gd name="connsiteY8" fmla="*/ 132658 h 1136017"/>
              <a:gd name="connsiteX0" fmla="*/ 0 w 802129"/>
              <a:gd name="connsiteY0" fmla="*/ 132658 h 1138782"/>
              <a:gd name="connsiteX1" fmla="*/ 132658 w 802129"/>
              <a:gd name="connsiteY1" fmla="*/ 0 h 1138782"/>
              <a:gd name="connsiteX2" fmla="*/ 663292 w 802129"/>
              <a:gd name="connsiteY2" fmla="*/ 0 h 1138782"/>
              <a:gd name="connsiteX3" fmla="*/ 795950 w 802129"/>
              <a:gd name="connsiteY3" fmla="*/ 132658 h 1138782"/>
              <a:gd name="connsiteX4" fmla="*/ 802129 w 802129"/>
              <a:gd name="connsiteY4" fmla="*/ 1083678 h 1138782"/>
              <a:gd name="connsiteX5" fmla="*/ 663292 w 802129"/>
              <a:gd name="connsiteY5" fmla="*/ 1136017 h 1138782"/>
              <a:gd name="connsiteX6" fmla="*/ 132658 w 802129"/>
              <a:gd name="connsiteY6" fmla="*/ 1136017 h 1138782"/>
              <a:gd name="connsiteX7" fmla="*/ 0 w 802129"/>
              <a:gd name="connsiteY7" fmla="*/ 1003359 h 1138782"/>
              <a:gd name="connsiteX8" fmla="*/ 0 w 802129"/>
              <a:gd name="connsiteY8" fmla="*/ 132658 h 1138782"/>
              <a:gd name="connsiteX0" fmla="*/ 0 w 802501"/>
              <a:gd name="connsiteY0" fmla="*/ 132658 h 1136017"/>
              <a:gd name="connsiteX1" fmla="*/ 132658 w 802501"/>
              <a:gd name="connsiteY1" fmla="*/ 0 h 1136017"/>
              <a:gd name="connsiteX2" fmla="*/ 663292 w 802501"/>
              <a:gd name="connsiteY2" fmla="*/ 0 h 1136017"/>
              <a:gd name="connsiteX3" fmla="*/ 795950 w 802501"/>
              <a:gd name="connsiteY3" fmla="*/ 132658 h 1136017"/>
              <a:gd name="connsiteX4" fmla="*/ 802129 w 802501"/>
              <a:gd name="connsiteY4" fmla="*/ 1083678 h 1136017"/>
              <a:gd name="connsiteX5" fmla="*/ 663292 w 802501"/>
              <a:gd name="connsiteY5" fmla="*/ 1136017 h 1136017"/>
              <a:gd name="connsiteX6" fmla="*/ 132658 w 802501"/>
              <a:gd name="connsiteY6" fmla="*/ 1136017 h 1136017"/>
              <a:gd name="connsiteX7" fmla="*/ 0 w 802501"/>
              <a:gd name="connsiteY7" fmla="*/ 1003359 h 1136017"/>
              <a:gd name="connsiteX8" fmla="*/ 0 w 802501"/>
              <a:gd name="connsiteY8" fmla="*/ 132658 h 1136017"/>
              <a:gd name="connsiteX0" fmla="*/ 0 w 796355"/>
              <a:gd name="connsiteY0" fmla="*/ 132658 h 1136017"/>
              <a:gd name="connsiteX1" fmla="*/ 132658 w 796355"/>
              <a:gd name="connsiteY1" fmla="*/ 0 h 1136017"/>
              <a:gd name="connsiteX2" fmla="*/ 663292 w 796355"/>
              <a:gd name="connsiteY2" fmla="*/ 0 h 1136017"/>
              <a:gd name="connsiteX3" fmla="*/ 795950 w 796355"/>
              <a:gd name="connsiteY3" fmla="*/ 132658 h 1136017"/>
              <a:gd name="connsiteX4" fmla="*/ 795951 w 796355"/>
              <a:gd name="connsiteY4" fmla="*/ 1133105 h 1136017"/>
              <a:gd name="connsiteX5" fmla="*/ 663292 w 796355"/>
              <a:gd name="connsiteY5" fmla="*/ 1136017 h 1136017"/>
              <a:gd name="connsiteX6" fmla="*/ 132658 w 796355"/>
              <a:gd name="connsiteY6" fmla="*/ 1136017 h 1136017"/>
              <a:gd name="connsiteX7" fmla="*/ 0 w 796355"/>
              <a:gd name="connsiteY7" fmla="*/ 1003359 h 1136017"/>
              <a:gd name="connsiteX8" fmla="*/ 0 w 796355"/>
              <a:gd name="connsiteY8" fmla="*/ 132658 h 113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6355" h="1136017">
                <a:moveTo>
                  <a:pt x="0" y="132658"/>
                </a:moveTo>
                <a:cubicBezTo>
                  <a:pt x="0" y="59393"/>
                  <a:pt x="59393" y="0"/>
                  <a:pt x="132658" y="0"/>
                </a:cubicBezTo>
                <a:lnTo>
                  <a:pt x="663292" y="0"/>
                </a:lnTo>
                <a:cubicBezTo>
                  <a:pt x="736557" y="0"/>
                  <a:pt x="795950" y="59393"/>
                  <a:pt x="795950" y="132658"/>
                </a:cubicBezTo>
                <a:cubicBezTo>
                  <a:pt x="795950" y="422892"/>
                  <a:pt x="789773" y="1133981"/>
                  <a:pt x="795951" y="1133105"/>
                </a:cubicBezTo>
                <a:cubicBezTo>
                  <a:pt x="802129" y="1132229"/>
                  <a:pt x="736557" y="1136017"/>
                  <a:pt x="663292" y="1136017"/>
                </a:cubicBezTo>
                <a:lnTo>
                  <a:pt x="132658" y="1136017"/>
                </a:lnTo>
                <a:cubicBezTo>
                  <a:pt x="59393" y="1136017"/>
                  <a:pt x="0" y="1076624"/>
                  <a:pt x="0" y="1003359"/>
                </a:cubicBezTo>
                <a:lnTo>
                  <a:pt x="0" y="132658"/>
                </a:lnTo>
                <a:close/>
              </a:path>
            </a:pathLst>
          </a:custGeom>
        </p:spPr>
        <p:txBody>
          <a:bodyPr vert="horz">
            <a:noAutofit/>
          </a:bodyPr>
          <a:lstStyle>
            <a:lvl1pPr marL="0" indent="0">
              <a:buNone/>
              <a:defRPr sz="900"/>
            </a:lvl1pPr>
          </a:lstStyle>
          <a:p>
            <a:r>
              <a:rPr lang="en-US" dirty="0"/>
              <a:t>Insert portrait picture</a:t>
            </a:r>
          </a:p>
        </p:txBody>
      </p:sp>
      <p:sp>
        <p:nvSpPr>
          <p:cNvPr id="80" name="Picture Placeholder 7">
            <a:extLst>
              <a:ext uri="{FF2B5EF4-FFF2-40B4-BE49-F238E27FC236}">
                <a16:creationId xmlns:a16="http://schemas.microsoft.com/office/drawing/2014/main" id="{3E38029A-9D6E-C948-9FAA-2CFBD2144F72}"/>
              </a:ext>
            </a:extLst>
          </p:cNvPr>
          <p:cNvSpPr>
            <a:spLocks noGrp="1"/>
          </p:cNvSpPr>
          <p:nvPr>
            <p:ph type="pic" sz="quarter" idx="65" hasCustomPrompt="1"/>
          </p:nvPr>
        </p:nvSpPr>
        <p:spPr>
          <a:xfrm>
            <a:off x="414988" y="5421517"/>
            <a:ext cx="796355" cy="1136017"/>
          </a:xfrm>
          <a:custGeom>
            <a:avLst/>
            <a:gdLst>
              <a:gd name="connsiteX0" fmla="*/ 0 w 795950"/>
              <a:gd name="connsiteY0" fmla="*/ 132658 h 1136017"/>
              <a:gd name="connsiteX1" fmla="*/ 132658 w 795950"/>
              <a:gd name="connsiteY1" fmla="*/ 0 h 1136017"/>
              <a:gd name="connsiteX2" fmla="*/ 663292 w 795950"/>
              <a:gd name="connsiteY2" fmla="*/ 0 h 1136017"/>
              <a:gd name="connsiteX3" fmla="*/ 795950 w 795950"/>
              <a:gd name="connsiteY3" fmla="*/ 132658 h 1136017"/>
              <a:gd name="connsiteX4" fmla="*/ 795950 w 795950"/>
              <a:gd name="connsiteY4" fmla="*/ 1003359 h 1136017"/>
              <a:gd name="connsiteX5" fmla="*/ 663292 w 795950"/>
              <a:gd name="connsiteY5" fmla="*/ 1136017 h 1136017"/>
              <a:gd name="connsiteX6" fmla="*/ 132658 w 795950"/>
              <a:gd name="connsiteY6" fmla="*/ 1136017 h 1136017"/>
              <a:gd name="connsiteX7" fmla="*/ 0 w 795950"/>
              <a:gd name="connsiteY7" fmla="*/ 1003359 h 1136017"/>
              <a:gd name="connsiteX8" fmla="*/ 0 w 795950"/>
              <a:gd name="connsiteY8" fmla="*/ 132658 h 1136017"/>
              <a:gd name="connsiteX0" fmla="*/ 0 w 802129"/>
              <a:gd name="connsiteY0" fmla="*/ 132658 h 1138782"/>
              <a:gd name="connsiteX1" fmla="*/ 132658 w 802129"/>
              <a:gd name="connsiteY1" fmla="*/ 0 h 1138782"/>
              <a:gd name="connsiteX2" fmla="*/ 663292 w 802129"/>
              <a:gd name="connsiteY2" fmla="*/ 0 h 1138782"/>
              <a:gd name="connsiteX3" fmla="*/ 795950 w 802129"/>
              <a:gd name="connsiteY3" fmla="*/ 132658 h 1138782"/>
              <a:gd name="connsiteX4" fmla="*/ 802129 w 802129"/>
              <a:gd name="connsiteY4" fmla="*/ 1083678 h 1138782"/>
              <a:gd name="connsiteX5" fmla="*/ 663292 w 802129"/>
              <a:gd name="connsiteY5" fmla="*/ 1136017 h 1138782"/>
              <a:gd name="connsiteX6" fmla="*/ 132658 w 802129"/>
              <a:gd name="connsiteY6" fmla="*/ 1136017 h 1138782"/>
              <a:gd name="connsiteX7" fmla="*/ 0 w 802129"/>
              <a:gd name="connsiteY7" fmla="*/ 1003359 h 1138782"/>
              <a:gd name="connsiteX8" fmla="*/ 0 w 802129"/>
              <a:gd name="connsiteY8" fmla="*/ 132658 h 1138782"/>
              <a:gd name="connsiteX0" fmla="*/ 0 w 802501"/>
              <a:gd name="connsiteY0" fmla="*/ 132658 h 1136017"/>
              <a:gd name="connsiteX1" fmla="*/ 132658 w 802501"/>
              <a:gd name="connsiteY1" fmla="*/ 0 h 1136017"/>
              <a:gd name="connsiteX2" fmla="*/ 663292 w 802501"/>
              <a:gd name="connsiteY2" fmla="*/ 0 h 1136017"/>
              <a:gd name="connsiteX3" fmla="*/ 795950 w 802501"/>
              <a:gd name="connsiteY3" fmla="*/ 132658 h 1136017"/>
              <a:gd name="connsiteX4" fmla="*/ 802129 w 802501"/>
              <a:gd name="connsiteY4" fmla="*/ 1083678 h 1136017"/>
              <a:gd name="connsiteX5" fmla="*/ 663292 w 802501"/>
              <a:gd name="connsiteY5" fmla="*/ 1136017 h 1136017"/>
              <a:gd name="connsiteX6" fmla="*/ 132658 w 802501"/>
              <a:gd name="connsiteY6" fmla="*/ 1136017 h 1136017"/>
              <a:gd name="connsiteX7" fmla="*/ 0 w 802501"/>
              <a:gd name="connsiteY7" fmla="*/ 1003359 h 1136017"/>
              <a:gd name="connsiteX8" fmla="*/ 0 w 802501"/>
              <a:gd name="connsiteY8" fmla="*/ 132658 h 1136017"/>
              <a:gd name="connsiteX0" fmla="*/ 0 w 796355"/>
              <a:gd name="connsiteY0" fmla="*/ 132658 h 1136017"/>
              <a:gd name="connsiteX1" fmla="*/ 132658 w 796355"/>
              <a:gd name="connsiteY1" fmla="*/ 0 h 1136017"/>
              <a:gd name="connsiteX2" fmla="*/ 663292 w 796355"/>
              <a:gd name="connsiteY2" fmla="*/ 0 h 1136017"/>
              <a:gd name="connsiteX3" fmla="*/ 795950 w 796355"/>
              <a:gd name="connsiteY3" fmla="*/ 132658 h 1136017"/>
              <a:gd name="connsiteX4" fmla="*/ 795951 w 796355"/>
              <a:gd name="connsiteY4" fmla="*/ 1133105 h 1136017"/>
              <a:gd name="connsiteX5" fmla="*/ 663292 w 796355"/>
              <a:gd name="connsiteY5" fmla="*/ 1136017 h 1136017"/>
              <a:gd name="connsiteX6" fmla="*/ 132658 w 796355"/>
              <a:gd name="connsiteY6" fmla="*/ 1136017 h 1136017"/>
              <a:gd name="connsiteX7" fmla="*/ 0 w 796355"/>
              <a:gd name="connsiteY7" fmla="*/ 1003359 h 1136017"/>
              <a:gd name="connsiteX8" fmla="*/ 0 w 796355"/>
              <a:gd name="connsiteY8" fmla="*/ 132658 h 113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6355" h="1136017">
                <a:moveTo>
                  <a:pt x="0" y="132658"/>
                </a:moveTo>
                <a:cubicBezTo>
                  <a:pt x="0" y="59393"/>
                  <a:pt x="59393" y="0"/>
                  <a:pt x="132658" y="0"/>
                </a:cubicBezTo>
                <a:lnTo>
                  <a:pt x="663292" y="0"/>
                </a:lnTo>
                <a:cubicBezTo>
                  <a:pt x="736557" y="0"/>
                  <a:pt x="795950" y="59393"/>
                  <a:pt x="795950" y="132658"/>
                </a:cubicBezTo>
                <a:cubicBezTo>
                  <a:pt x="795950" y="422892"/>
                  <a:pt x="789773" y="1133981"/>
                  <a:pt x="795951" y="1133105"/>
                </a:cubicBezTo>
                <a:cubicBezTo>
                  <a:pt x="802129" y="1132229"/>
                  <a:pt x="736557" y="1136017"/>
                  <a:pt x="663292" y="1136017"/>
                </a:cubicBezTo>
                <a:lnTo>
                  <a:pt x="132658" y="1136017"/>
                </a:lnTo>
                <a:cubicBezTo>
                  <a:pt x="59393" y="1136017"/>
                  <a:pt x="0" y="1076624"/>
                  <a:pt x="0" y="1003359"/>
                </a:cubicBezTo>
                <a:lnTo>
                  <a:pt x="0" y="132658"/>
                </a:lnTo>
                <a:close/>
              </a:path>
            </a:pathLst>
          </a:custGeom>
        </p:spPr>
        <p:txBody>
          <a:bodyPr vert="horz">
            <a:noAutofit/>
          </a:bodyPr>
          <a:lstStyle>
            <a:lvl1pPr marL="0" indent="0">
              <a:buNone/>
              <a:defRPr sz="900"/>
            </a:lvl1pPr>
          </a:lstStyle>
          <a:p>
            <a:r>
              <a:rPr lang="en-US" dirty="0"/>
              <a:t>Insert portrait picture</a:t>
            </a:r>
          </a:p>
        </p:txBody>
      </p:sp>
      <p:sp>
        <p:nvSpPr>
          <p:cNvPr id="81" name="Picture Placeholder 7">
            <a:extLst>
              <a:ext uri="{FF2B5EF4-FFF2-40B4-BE49-F238E27FC236}">
                <a16:creationId xmlns:a16="http://schemas.microsoft.com/office/drawing/2014/main" id="{C66781C7-13A3-A948-9B9E-410B64A33B5E}"/>
              </a:ext>
            </a:extLst>
          </p:cNvPr>
          <p:cNvSpPr>
            <a:spLocks noGrp="1"/>
          </p:cNvSpPr>
          <p:nvPr>
            <p:ph type="pic" sz="quarter" idx="66" hasCustomPrompt="1"/>
          </p:nvPr>
        </p:nvSpPr>
        <p:spPr>
          <a:xfrm>
            <a:off x="4382146" y="5399012"/>
            <a:ext cx="796355" cy="1136017"/>
          </a:xfrm>
          <a:custGeom>
            <a:avLst/>
            <a:gdLst>
              <a:gd name="connsiteX0" fmla="*/ 0 w 795950"/>
              <a:gd name="connsiteY0" fmla="*/ 132658 h 1136017"/>
              <a:gd name="connsiteX1" fmla="*/ 132658 w 795950"/>
              <a:gd name="connsiteY1" fmla="*/ 0 h 1136017"/>
              <a:gd name="connsiteX2" fmla="*/ 663292 w 795950"/>
              <a:gd name="connsiteY2" fmla="*/ 0 h 1136017"/>
              <a:gd name="connsiteX3" fmla="*/ 795950 w 795950"/>
              <a:gd name="connsiteY3" fmla="*/ 132658 h 1136017"/>
              <a:gd name="connsiteX4" fmla="*/ 795950 w 795950"/>
              <a:gd name="connsiteY4" fmla="*/ 1003359 h 1136017"/>
              <a:gd name="connsiteX5" fmla="*/ 663292 w 795950"/>
              <a:gd name="connsiteY5" fmla="*/ 1136017 h 1136017"/>
              <a:gd name="connsiteX6" fmla="*/ 132658 w 795950"/>
              <a:gd name="connsiteY6" fmla="*/ 1136017 h 1136017"/>
              <a:gd name="connsiteX7" fmla="*/ 0 w 795950"/>
              <a:gd name="connsiteY7" fmla="*/ 1003359 h 1136017"/>
              <a:gd name="connsiteX8" fmla="*/ 0 w 795950"/>
              <a:gd name="connsiteY8" fmla="*/ 132658 h 1136017"/>
              <a:gd name="connsiteX0" fmla="*/ 0 w 802129"/>
              <a:gd name="connsiteY0" fmla="*/ 132658 h 1138782"/>
              <a:gd name="connsiteX1" fmla="*/ 132658 w 802129"/>
              <a:gd name="connsiteY1" fmla="*/ 0 h 1138782"/>
              <a:gd name="connsiteX2" fmla="*/ 663292 w 802129"/>
              <a:gd name="connsiteY2" fmla="*/ 0 h 1138782"/>
              <a:gd name="connsiteX3" fmla="*/ 795950 w 802129"/>
              <a:gd name="connsiteY3" fmla="*/ 132658 h 1138782"/>
              <a:gd name="connsiteX4" fmla="*/ 802129 w 802129"/>
              <a:gd name="connsiteY4" fmla="*/ 1083678 h 1138782"/>
              <a:gd name="connsiteX5" fmla="*/ 663292 w 802129"/>
              <a:gd name="connsiteY5" fmla="*/ 1136017 h 1138782"/>
              <a:gd name="connsiteX6" fmla="*/ 132658 w 802129"/>
              <a:gd name="connsiteY6" fmla="*/ 1136017 h 1138782"/>
              <a:gd name="connsiteX7" fmla="*/ 0 w 802129"/>
              <a:gd name="connsiteY7" fmla="*/ 1003359 h 1138782"/>
              <a:gd name="connsiteX8" fmla="*/ 0 w 802129"/>
              <a:gd name="connsiteY8" fmla="*/ 132658 h 1138782"/>
              <a:gd name="connsiteX0" fmla="*/ 0 w 802501"/>
              <a:gd name="connsiteY0" fmla="*/ 132658 h 1136017"/>
              <a:gd name="connsiteX1" fmla="*/ 132658 w 802501"/>
              <a:gd name="connsiteY1" fmla="*/ 0 h 1136017"/>
              <a:gd name="connsiteX2" fmla="*/ 663292 w 802501"/>
              <a:gd name="connsiteY2" fmla="*/ 0 h 1136017"/>
              <a:gd name="connsiteX3" fmla="*/ 795950 w 802501"/>
              <a:gd name="connsiteY3" fmla="*/ 132658 h 1136017"/>
              <a:gd name="connsiteX4" fmla="*/ 802129 w 802501"/>
              <a:gd name="connsiteY4" fmla="*/ 1083678 h 1136017"/>
              <a:gd name="connsiteX5" fmla="*/ 663292 w 802501"/>
              <a:gd name="connsiteY5" fmla="*/ 1136017 h 1136017"/>
              <a:gd name="connsiteX6" fmla="*/ 132658 w 802501"/>
              <a:gd name="connsiteY6" fmla="*/ 1136017 h 1136017"/>
              <a:gd name="connsiteX7" fmla="*/ 0 w 802501"/>
              <a:gd name="connsiteY7" fmla="*/ 1003359 h 1136017"/>
              <a:gd name="connsiteX8" fmla="*/ 0 w 802501"/>
              <a:gd name="connsiteY8" fmla="*/ 132658 h 1136017"/>
              <a:gd name="connsiteX0" fmla="*/ 0 w 796355"/>
              <a:gd name="connsiteY0" fmla="*/ 132658 h 1136017"/>
              <a:gd name="connsiteX1" fmla="*/ 132658 w 796355"/>
              <a:gd name="connsiteY1" fmla="*/ 0 h 1136017"/>
              <a:gd name="connsiteX2" fmla="*/ 663292 w 796355"/>
              <a:gd name="connsiteY2" fmla="*/ 0 h 1136017"/>
              <a:gd name="connsiteX3" fmla="*/ 795950 w 796355"/>
              <a:gd name="connsiteY3" fmla="*/ 132658 h 1136017"/>
              <a:gd name="connsiteX4" fmla="*/ 795951 w 796355"/>
              <a:gd name="connsiteY4" fmla="*/ 1133105 h 1136017"/>
              <a:gd name="connsiteX5" fmla="*/ 663292 w 796355"/>
              <a:gd name="connsiteY5" fmla="*/ 1136017 h 1136017"/>
              <a:gd name="connsiteX6" fmla="*/ 132658 w 796355"/>
              <a:gd name="connsiteY6" fmla="*/ 1136017 h 1136017"/>
              <a:gd name="connsiteX7" fmla="*/ 0 w 796355"/>
              <a:gd name="connsiteY7" fmla="*/ 1003359 h 1136017"/>
              <a:gd name="connsiteX8" fmla="*/ 0 w 796355"/>
              <a:gd name="connsiteY8" fmla="*/ 132658 h 113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6355" h="1136017">
                <a:moveTo>
                  <a:pt x="0" y="132658"/>
                </a:moveTo>
                <a:cubicBezTo>
                  <a:pt x="0" y="59393"/>
                  <a:pt x="59393" y="0"/>
                  <a:pt x="132658" y="0"/>
                </a:cubicBezTo>
                <a:lnTo>
                  <a:pt x="663292" y="0"/>
                </a:lnTo>
                <a:cubicBezTo>
                  <a:pt x="736557" y="0"/>
                  <a:pt x="795950" y="59393"/>
                  <a:pt x="795950" y="132658"/>
                </a:cubicBezTo>
                <a:cubicBezTo>
                  <a:pt x="795950" y="422892"/>
                  <a:pt x="789773" y="1133981"/>
                  <a:pt x="795951" y="1133105"/>
                </a:cubicBezTo>
                <a:cubicBezTo>
                  <a:pt x="802129" y="1132229"/>
                  <a:pt x="736557" y="1136017"/>
                  <a:pt x="663292" y="1136017"/>
                </a:cubicBezTo>
                <a:lnTo>
                  <a:pt x="132658" y="1136017"/>
                </a:lnTo>
                <a:cubicBezTo>
                  <a:pt x="59393" y="1136017"/>
                  <a:pt x="0" y="1076624"/>
                  <a:pt x="0" y="1003359"/>
                </a:cubicBezTo>
                <a:lnTo>
                  <a:pt x="0" y="132658"/>
                </a:lnTo>
                <a:close/>
              </a:path>
            </a:pathLst>
          </a:custGeom>
        </p:spPr>
        <p:txBody>
          <a:bodyPr vert="horz">
            <a:noAutofit/>
          </a:bodyPr>
          <a:lstStyle>
            <a:lvl1pPr marL="0" indent="0">
              <a:buNone/>
              <a:defRPr sz="900"/>
            </a:lvl1pPr>
          </a:lstStyle>
          <a:p>
            <a:r>
              <a:rPr lang="en-US" dirty="0"/>
              <a:t>Insert portrait picture</a:t>
            </a:r>
          </a:p>
        </p:txBody>
      </p:sp>
      <p:sp>
        <p:nvSpPr>
          <p:cNvPr id="82" name="Picture Placeholder 7">
            <a:extLst>
              <a:ext uri="{FF2B5EF4-FFF2-40B4-BE49-F238E27FC236}">
                <a16:creationId xmlns:a16="http://schemas.microsoft.com/office/drawing/2014/main" id="{17C28800-3C5A-2147-A26B-830307B01664}"/>
              </a:ext>
            </a:extLst>
          </p:cNvPr>
          <p:cNvSpPr>
            <a:spLocks noGrp="1"/>
          </p:cNvSpPr>
          <p:nvPr>
            <p:ph type="pic" sz="quarter" idx="67" hasCustomPrompt="1"/>
          </p:nvPr>
        </p:nvSpPr>
        <p:spPr>
          <a:xfrm>
            <a:off x="8345193" y="4111800"/>
            <a:ext cx="796355" cy="1136017"/>
          </a:xfrm>
          <a:custGeom>
            <a:avLst/>
            <a:gdLst>
              <a:gd name="connsiteX0" fmla="*/ 0 w 795950"/>
              <a:gd name="connsiteY0" fmla="*/ 132658 h 1136017"/>
              <a:gd name="connsiteX1" fmla="*/ 132658 w 795950"/>
              <a:gd name="connsiteY1" fmla="*/ 0 h 1136017"/>
              <a:gd name="connsiteX2" fmla="*/ 663292 w 795950"/>
              <a:gd name="connsiteY2" fmla="*/ 0 h 1136017"/>
              <a:gd name="connsiteX3" fmla="*/ 795950 w 795950"/>
              <a:gd name="connsiteY3" fmla="*/ 132658 h 1136017"/>
              <a:gd name="connsiteX4" fmla="*/ 795950 w 795950"/>
              <a:gd name="connsiteY4" fmla="*/ 1003359 h 1136017"/>
              <a:gd name="connsiteX5" fmla="*/ 663292 w 795950"/>
              <a:gd name="connsiteY5" fmla="*/ 1136017 h 1136017"/>
              <a:gd name="connsiteX6" fmla="*/ 132658 w 795950"/>
              <a:gd name="connsiteY6" fmla="*/ 1136017 h 1136017"/>
              <a:gd name="connsiteX7" fmla="*/ 0 w 795950"/>
              <a:gd name="connsiteY7" fmla="*/ 1003359 h 1136017"/>
              <a:gd name="connsiteX8" fmla="*/ 0 w 795950"/>
              <a:gd name="connsiteY8" fmla="*/ 132658 h 1136017"/>
              <a:gd name="connsiteX0" fmla="*/ 0 w 802129"/>
              <a:gd name="connsiteY0" fmla="*/ 132658 h 1138782"/>
              <a:gd name="connsiteX1" fmla="*/ 132658 w 802129"/>
              <a:gd name="connsiteY1" fmla="*/ 0 h 1138782"/>
              <a:gd name="connsiteX2" fmla="*/ 663292 w 802129"/>
              <a:gd name="connsiteY2" fmla="*/ 0 h 1138782"/>
              <a:gd name="connsiteX3" fmla="*/ 795950 w 802129"/>
              <a:gd name="connsiteY3" fmla="*/ 132658 h 1138782"/>
              <a:gd name="connsiteX4" fmla="*/ 802129 w 802129"/>
              <a:gd name="connsiteY4" fmla="*/ 1083678 h 1138782"/>
              <a:gd name="connsiteX5" fmla="*/ 663292 w 802129"/>
              <a:gd name="connsiteY5" fmla="*/ 1136017 h 1138782"/>
              <a:gd name="connsiteX6" fmla="*/ 132658 w 802129"/>
              <a:gd name="connsiteY6" fmla="*/ 1136017 h 1138782"/>
              <a:gd name="connsiteX7" fmla="*/ 0 w 802129"/>
              <a:gd name="connsiteY7" fmla="*/ 1003359 h 1138782"/>
              <a:gd name="connsiteX8" fmla="*/ 0 w 802129"/>
              <a:gd name="connsiteY8" fmla="*/ 132658 h 1138782"/>
              <a:gd name="connsiteX0" fmla="*/ 0 w 802501"/>
              <a:gd name="connsiteY0" fmla="*/ 132658 h 1136017"/>
              <a:gd name="connsiteX1" fmla="*/ 132658 w 802501"/>
              <a:gd name="connsiteY1" fmla="*/ 0 h 1136017"/>
              <a:gd name="connsiteX2" fmla="*/ 663292 w 802501"/>
              <a:gd name="connsiteY2" fmla="*/ 0 h 1136017"/>
              <a:gd name="connsiteX3" fmla="*/ 795950 w 802501"/>
              <a:gd name="connsiteY3" fmla="*/ 132658 h 1136017"/>
              <a:gd name="connsiteX4" fmla="*/ 802129 w 802501"/>
              <a:gd name="connsiteY4" fmla="*/ 1083678 h 1136017"/>
              <a:gd name="connsiteX5" fmla="*/ 663292 w 802501"/>
              <a:gd name="connsiteY5" fmla="*/ 1136017 h 1136017"/>
              <a:gd name="connsiteX6" fmla="*/ 132658 w 802501"/>
              <a:gd name="connsiteY6" fmla="*/ 1136017 h 1136017"/>
              <a:gd name="connsiteX7" fmla="*/ 0 w 802501"/>
              <a:gd name="connsiteY7" fmla="*/ 1003359 h 1136017"/>
              <a:gd name="connsiteX8" fmla="*/ 0 w 802501"/>
              <a:gd name="connsiteY8" fmla="*/ 132658 h 1136017"/>
              <a:gd name="connsiteX0" fmla="*/ 0 w 796355"/>
              <a:gd name="connsiteY0" fmla="*/ 132658 h 1136017"/>
              <a:gd name="connsiteX1" fmla="*/ 132658 w 796355"/>
              <a:gd name="connsiteY1" fmla="*/ 0 h 1136017"/>
              <a:gd name="connsiteX2" fmla="*/ 663292 w 796355"/>
              <a:gd name="connsiteY2" fmla="*/ 0 h 1136017"/>
              <a:gd name="connsiteX3" fmla="*/ 795950 w 796355"/>
              <a:gd name="connsiteY3" fmla="*/ 132658 h 1136017"/>
              <a:gd name="connsiteX4" fmla="*/ 795951 w 796355"/>
              <a:gd name="connsiteY4" fmla="*/ 1133105 h 1136017"/>
              <a:gd name="connsiteX5" fmla="*/ 663292 w 796355"/>
              <a:gd name="connsiteY5" fmla="*/ 1136017 h 1136017"/>
              <a:gd name="connsiteX6" fmla="*/ 132658 w 796355"/>
              <a:gd name="connsiteY6" fmla="*/ 1136017 h 1136017"/>
              <a:gd name="connsiteX7" fmla="*/ 0 w 796355"/>
              <a:gd name="connsiteY7" fmla="*/ 1003359 h 1136017"/>
              <a:gd name="connsiteX8" fmla="*/ 0 w 796355"/>
              <a:gd name="connsiteY8" fmla="*/ 132658 h 113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6355" h="1136017">
                <a:moveTo>
                  <a:pt x="0" y="132658"/>
                </a:moveTo>
                <a:cubicBezTo>
                  <a:pt x="0" y="59393"/>
                  <a:pt x="59393" y="0"/>
                  <a:pt x="132658" y="0"/>
                </a:cubicBezTo>
                <a:lnTo>
                  <a:pt x="663292" y="0"/>
                </a:lnTo>
                <a:cubicBezTo>
                  <a:pt x="736557" y="0"/>
                  <a:pt x="795950" y="59393"/>
                  <a:pt x="795950" y="132658"/>
                </a:cubicBezTo>
                <a:cubicBezTo>
                  <a:pt x="795950" y="422892"/>
                  <a:pt x="789773" y="1133981"/>
                  <a:pt x="795951" y="1133105"/>
                </a:cubicBezTo>
                <a:cubicBezTo>
                  <a:pt x="802129" y="1132229"/>
                  <a:pt x="736557" y="1136017"/>
                  <a:pt x="663292" y="1136017"/>
                </a:cubicBezTo>
                <a:lnTo>
                  <a:pt x="132658" y="1136017"/>
                </a:lnTo>
                <a:cubicBezTo>
                  <a:pt x="59393" y="1136017"/>
                  <a:pt x="0" y="1076624"/>
                  <a:pt x="0" y="1003359"/>
                </a:cubicBezTo>
                <a:lnTo>
                  <a:pt x="0" y="132658"/>
                </a:lnTo>
                <a:close/>
              </a:path>
            </a:pathLst>
          </a:custGeom>
        </p:spPr>
        <p:txBody>
          <a:bodyPr vert="horz">
            <a:noAutofit/>
          </a:bodyPr>
          <a:lstStyle>
            <a:lvl1pPr marL="0" indent="0">
              <a:buNone/>
              <a:defRPr sz="900"/>
            </a:lvl1pPr>
          </a:lstStyle>
          <a:p>
            <a:r>
              <a:rPr lang="en-US" dirty="0"/>
              <a:t>Insert portrait picture</a:t>
            </a:r>
          </a:p>
        </p:txBody>
      </p:sp>
      <p:sp>
        <p:nvSpPr>
          <p:cNvPr id="83" name="Picture Placeholder 7">
            <a:extLst>
              <a:ext uri="{FF2B5EF4-FFF2-40B4-BE49-F238E27FC236}">
                <a16:creationId xmlns:a16="http://schemas.microsoft.com/office/drawing/2014/main" id="{74E661F4-0C18-CD4F-B71B-E10A20FA76A6}"/>
              </a:ext>
            </a:extLst>
          </p:cNvPr>
          <p:cNvSpPr>
            <a:spLocks noGrp="1"/>
          </p:cNvSpPr>
          <p:nvPr>
            <p:ph type="pic" sz="quarter" idx="68" hasCustomPrompt="1"/>
          </p:nvPr>
        </p:nvSpPr>
        <p:spPr>
          <a:xfrm>
            <a:off x="8345193" y="5376508"/>
            <a:ext cx="796355" cy="1136017"/>
          </a:xfrm>
          <a:custGeom>
            <a:avLst/>
            <a:gdLst>
              <a:gd name="connsiteX0" fmla="*/ 0 w 795950"/>
              <a:gd name="connsiteY0" fmla="*/ 132658 h 1136017"/>
              <a:gd name="connsiteX1" fmla="*/ 132658 w 795950"/>
              <a:gd name="connsiteY1" fmla="*/ 0 h 1136017"/>
              <a:gd name="connsiteX2" fmla="*/ 663292 w 795950"/>
              <a:gd name="connsiteY2" fmla="*/ 0 h 1136017"/>
              <a:gd name="connsiteX3" fmla="*/ 795950 w 795950"/>
              <a:gd name="connsiteY3" fmla="*/ 132658 h 1136017"/>
              <a:gd name="connsiteX4" fmla="*/ 795950 w 795950"/>
              <a:gd name="connsiteY4" fmla="*/ 1003359 h 1136017"/>
              <a:gd name="connsiteX5" fmla="*/ 663292 w 795950"/>
              <a:gd name="connsiteY5" fmla="*/ 1136017 h 1136017"/>
              <a:gd name="connsiteX6" fmla="*/ 132658 w 795950"/>
              <a:gd name="connsiteY6" fmla="*/ 1136017 h 1136017"/>
              <a:gd name="connsiteX7" fmla="*/ 0 w 795950"/>
              <a:gd name="connsiteY7" fmla="*/ 1003359 h 1136017"/>
              <a:gd name="connsiteX8" fmla="*/ 0 w 795950"/>
              <a:gd name="connsiteY8" fmla="*/ 132658 h 1136017"/>
              <a:gd name="connsiteX0" fmla="*/ 0 w 802129"/>
              <a:gd name="connsiteY0" fmla="*/ 132658 h 1138782"/>
              <a:gd name="connsiteX1" fmla="*/ 132658 w 802129"/>
              <a:gd name="connsiteY1" fmla="*/ 0 h 1138782"/>
              <a:gd name="connsiteX2" fmla="*/ 663292 w 802129"/>
              <a:gd name="connsiteY2" fmla="*/ 0 h 1138782"/>
              <a:gd name="connsiteX3" fmla="*/ 795950 w 802129"/>
              <a:gd name="connsiteY3" fmla="*/ 132658 h 1138782"/>
              <a:gd name="connsiteX4" fmla="*/ 802129 w 802129"/>
              <a:gd name="connsiteY4" fmla="*/ 1083678 h 1138782"/>
              <a:gd name="connsiteX5" fmla="*/ 663292 w 802129"/>
              <a:gd name="connsiteY5" fmla="*/ 1136017 h 1138782"/>
              <a:gd name="connsiteX6" fmla="*/ 132658 w 802129"/>
              <a:gd name="connsiteY6" fmla="*/ 1136017 h 1138782"/>
              <a:gd name="connsiteX7" fmla="*/ 0 w 802129"/>
              <a:gd name="connsiteY7" fmla="*/ 1003359 h 1138782"/>
              <a:gd name="connsiteX8" fmla="*/ 0 w 802129"/>
              <a:gd name="connsiteY8" fmla="*/ 132658 h 1138782"/>
              <a:gd name="connsiteX0" fmla="*/ 0 w 802501"/>
              <a:gd name="connsiteY0" fmla="*/ 132658 h 1136017"/>
              <a:gd name="connsiteX1" fmla="*/ 132658 w 802501"/>
              <a:gd name="connsiteY1" fmla="*/ 0 h 1136017"/>
              <a:gd name="connsiteX2" fmla="*/ 663292 w 802501"/>
              <a:gd name="connsiteY2" fmla="*/ 0 h 1136017"/>
              <a:gd name="connsiteX3" fmla="*/ 795950 w 802501"/>
              <a:gd name="connsiteY3" fmla="*/ 132658 h 1136017"/>
              <a:gd name="connsiteX4" fmla="*/ 802129 w 802501"/>
              <a:gd name="connsiteY4" fmla="*/ 1083678 h 1136017"/>
              <a:gd name="connsiteX5" fmla="*/ 663292 w 802501"/>
              <a:gd name="connsiteY5" fmla="*/ 1136017 h 1136017"/>
              <a:gd name="connsiteX6" fmla="*/ 132658 w 802501"/>
              <a:gd name="connsiteY6" fmla="*/ 1136017 h 1136017"/>
              <a:gd name="connsiteX7" fmla="*/ 0 w 802501"/>
              <a:gd name="connsiteY7" fmla="*/ 1003359 h 1136017"/>
              <a:gd name="connsiteX8" fmla="*/ 0 w 802501"/>
              <a:gd name="connsiteY8" fmla="*/ 132658 h 1136017"/>
              <a:gd name="connsiteX0" fmla="*/ 0 w 796355"/>
              <a:gd name="connsiteY0" fmla="*/ 132658 h 1136017"/>
              <a:gd name="connsiteX1" fmla="*/ 132658 w 796355"/>
              <a:gd name="connsiteY1" fmla="*/ 0 h 1136017"/>
              <a:gd name="connsiteX2" fmla="*/ 663292 w 796355"/>
              <a:gd name="connsiteY2" fmla="*/ 0 h 1136017"/>
              <a:gd name="connsiteX3" fmla="*/ 795950 w 796355"/>
              <a:gd name="connsiteY3" fmla="*/ 132658 h 1136017"/>
              <a:gd name="connsiteX4" fmla="*/ 795951 w 796355"/>
              <a:gd name="connsiteY4" fmla="*/ 1133105 h 1136017"/>
              <a:gd name="connsiteX5" fmla="*/ 663292 w 796355"/>
              <a:gd name="connsiteY5" fmla="*/ 1136017 h 1136017"/>
              <a:gd name="connsiteX6" fmla="*/ 132658 w 796355"/>
              <a:gd name="connsiteY6" fmla="*/ 1136017 h 1136017"/>
              <a:gd name="connsiteX7" fmla="*/ 0 w 796355"/>
              <a:gd name="connsiteY7" fmla="*/ 1003359 h 1136017"/>
              <a:gd name="connsiteX8" fmla="*/ 0 w 796355"/>
              <a:gd name="connsiteY8" fmla="*/ 132658 h 113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6355" h="1136017">
                <a:moveTo>
                  <a:pt x="0" y="132658"/>
                </a:moveTo>
                <a:cubicBezTo>
                  <a:pt x="0" y="59393"/>
                  <a:pt x="59393" y="0"/>
                  <a:pt x="132658" y="0"/>
                </a:cubicBezTo>
                <a:lnTo>
                  <a:pt x="663292" y="0"/>
                </a:lnTo>
                <a:cubicBezTo>
                  <a:pt x="736557" y="0"/>
                  <a:pt x="795950" y="59393"/>
                  <a:pt x="795950" y="132658"/>
                </a:cubicBezTo>
                <a:cubicBezTo>
                  <a:pt x="795950" y="422892"/>
                  <a:pt x="789773" y="1133981"/>
                  <a:pt x="795951" y="1133105"/>
                </a:cubicBezTo>
                <a:cubicBezTo>
                  <a:pt x="802129" y="1132229"/>
                  <a:pt x="736557" y="1136017"/>
                  <a:pt x="663292" y="1136017"/>
                </a:cubicBezTo>
                <a:lnTo>
                  <a:pt x="132658" y="1136017"/>
                </a:lnTo>
                <a:cubicBezTo>
                  <a:pt x="59393" y="1136017"/>
                  <a:pt x="0" y="1076624"/>
                  <a:pt x="0" y="1003359"/>
                </a:cubicBezTo>
                <a:lnTo>
                  <a:pt x="0" y="132658"/>
                </a:lnTo>
                <a:close/>
              </a:path>
            </a:pathLst>
          </a:custGeom>
        </p:spPr>
        <p:txBody>
          <a:bodyPr vert="horz">
            <a:noAutofit/>
          </a:bodyPr>
          <a:lstStyle>
            <a:lvl1pPr marL="0" indent="0">
              <a:buNone/>
              <a:defRPr sz="900"/>
            </a:lvl1pPr>
          </a:lstStyle>
          <a:p>
            <a:r>
              <a:rPr lang="en-US" dirty="0"/>
              <a:t>Insert portrait picture</a:t>
            </a:r>
          </a:p>
        </p:txBody>
      </p:sp>
    </p:spTree>
    <p:extLst>
      <p:ext uri="{BB962C8B-B14F-4D97-AF65-F5344CB8AC3E}">
        <p14:creationId xmlns:p14="http://schemas.microsoft.com/office/powerpoint/2010/main" val="431744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6">
                                            <p:txEl>
                                              <p:pRg st="0" end="0"/>
                                            </p:txEl>
                                          </p:spTgt>
                                        </p:tgtEl>
                                        <p:attrNameLst>
                                          <p:attrName>style.visibility</p:attrName>
                                        </p:attrNameLst>
                                      </p:cBhvr>
                                      <p:to>
                                        <p:strVal val="visible"/>
                                      </p:to>
                                    </p:set>
                                    <p:animEffect transition="in" filter="fade">
                                      <p:cBhvr>
                                        <p:cTn id="7" dur="1000"/>
                                        <p:tgtEl>
                                          <p:spTgt spid="6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4"/>
                                        </p:tgtEl>
                                        <p:attrNameLst>
                                          <p:attrName>style.visibility</p:attrName>
                                        </p:attrNameLst>
                                      </p:cBhvr>
                                      <p:to>
                                        <p:strVal val="visible"/>
                                      </p:to>
                                    </p:set>
                                    <p:animEffect transition="in" filter="fade">
                                      <p:cBhvr>
                                        <p:cTn id="10"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66" grpId="0" build="p">
        <p:tmplLst>
          <p:tmpl lvl="1">
            <p:tnLst>
              <p:par>
                <p:cTn presetID="10" presetClass="entr" presetSubtype="0" fill="hold" nodeType="withEffect">
                  <p:stCondLst>
                    <p:cond delay="0"/>
                  </p:stCondLst>
                  <p:childTnLst>
                    <p:set>
                      <p:cBhvr>
                        <p:cTn dur="1" fill="hold">
                          <p:stCondLst>
                            <p:cond delay="0"/>
                          </p:stCondLst>
                        </p:cTn>
                        <p:tgtEl>
                          <p:spTgt spid="66"/>
                        </p:tgtEl>
                        <p:attrNameLst>
                          <p:attrName>style.visibility</p:attrName>
                        </p:attrNameLst>
                      </p:cBhvr>
                      <p:to>
                        <p:strVal val="visible"/>
                      </p:to>
                    </p:set>
                    <p:animEffect transition="in" filter="fade">
                      <p:cBhvr>
                        <p:cTn dur="1000"/>
                        <p:tgtEl>
                          <p:spTgt spid="66"/>
                        </p:tgtEl>
                      </p:cBhvr>
                    </p:animEffect>
                  </p:childTnLst>
                </p:cTn>
              </p:par>
            </p:tnLst>
          </p:tmpl>
        </p:tmplLst>
      </p:bldP>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BD88AB3-4FA6-5D44-AEC6-115F72C18CB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endParaRPr lang="en-US" dirty="0"/>
          </a:p>
        </p:txBody>
      </p:sp>
      <p:sp>
        <p:nvSpPr>
          <p:cNvPr id="3" name="Text Placeholder 2">
            <a:extLst>
              <a:ext uri="{FF2B5EF4-FFF2-40B4-BE49-F238E27FC236}">
                <a16:creationId xmlns:a16="http://schemas.microsoft.com/office/drawing/2014/main" id="{26637541-0D2A-7B44-8B17-33125AE5B4F1}"/>
              </a:ext>
            </a:extLst>
          </p:cNvPr>
          <p:cNvSpPr>
            <a:spLocks noGrp="1"/>
          </p:cNvSpPr>
          <p:nvPr>
            <p:ph type="body" idx="1"/>
          </p:nvPr>
        </p:nvSpPr>
        <p:spPr>
          <a:xfrm>
            <a:off x="838199" y="1825625"/>
            <a:ext cx="10515599" cy="4351338"/>
          </a:xfrm>
          <a:prstGeom prst="rect">
            <a:avLst/>
          </a:prstGeom>
        </p:spPr>
        <p:txBody>
          <a:bodyPr vert="horz" lIns="91440" tIns="45720" rIns="91440" bIns="45720" rtlCol="0">
            <a:normAutofit/>
          </a:bodyPr>
          <a:lstStyle/>
          <a:p>
            <a:pPr lvl="0"/>
            <a:endParaRPr lang="en-US" dirty="0"/>
          </a:p>
        </p:txBody>
      </p:sp>
      <p:sp>
        <p:nvSpPr>
          <p:cNvPr id="4" name="Date Placeholder 3">
            <a:extLst>
              <a:ext uri="{FF2B5EF4-FFF2-40B4-BE49-F238E27FC236}">
                <a16:creationId xmlns:a16="http://schemas.microsoft.com/office/drawing/2014/main" id="{B9097193-BC3F-DC4E-8F0C-F72B96313DC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050" b="1" i="0">
                <a:solidFill>
                  <a:schemeClr val="tx1"/>
                </a:solidFill>
                <a:latin typeface="Century Gothic" panose="020B0502020202020204" pitchFamily="34" charset="0"/>
              </a:defRPr>
            </a:lvl1pPr>
          </a:lstStyle>
          <a:p>
            <a:fld id="{98CD7B12-4488-2647-9C88-0B8F99AB2524}" type="datetimeFigureOut">
              <a:rPr lang="en-US" smtClean="0"/>
              <a:pPr/>
              <a:t>9/15/2021</a:t>
            </a:fld>
            <a:endParaRPr lang="en-US" dirty="0"/>
          </a:p>
        </p:txBody>
      </p:sp>
      <p:sp>
        <p:nvSpPr>
          <p:cNvPr id="5" name="Footer Placeholder 4">
            <a:extLst>
              <a:ext uri="{FF2B5EF4-FFF2-40B4-BE49-F238E27FC236}">
                <a16:creationId xmlns:a16="http://schemas.microsoft.com/office/drawing/2014/main" id="{8AA7610E-D92D-0247-8BC2-9EF5BF1FBA5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50" b="1" i="0">
                <a:solidFill>
                  <a:schemeClr val="tx1"/>
                </a:solidFill>
                <a:latin typeface="Century Gothic" panose="020B0502020202020204" pitchFamily="34" charset="0"/>
              </a:defRPr>
            </a:lvl1pPr>
          </a:lstStyle>
          <a:p>
            <a:endParaRPr lang="en-US" dirty="0"/>
          </a:p>
        </p:txBody>
      </p:sp>
      <p:sp>
        <p:nvSpPr>
          <p:cNvPr id="6" name="Slide Number Placeholder 5">
            <a:extLst>
              <a:ext uri="{FF2B5EF4-FFF2-40B4-BE49-F238E27FC236}">
                <a16:creationId xmlns:a16="http://schemas.microsoft.com/office/drawing/2014/main" id="{5CEB00D2-14C2-D64C-8B71-48ADB1D3D86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50" b="1" i="0">
                <a:solidFill>
                  <a:schemeClr val="tx1"/>
                </a:solidFill>
                <a:latin typeface="Century Gothic" panose="020B0502020202020204" pitchFamily="34" charset="0"/>
              </a:defRPr>
            </a:lvl1pPr>
          </a:lstStyle>
          <a:p>
            <a:fld id="{93AEF069-1642-A24E-999F-2E052DC6C58F}" type="slidenum">
              <a:rPr lang="en-US" smtClean="0"/>
              <a:pPr/>
              <a:t>‹nr.›</a:t>
            </a:fld>
            <a:endParaRPr lang="en-US" dirty="0"/>
          </a:p>
        </p:txBody>
      </p:sp>
      <p:pic>
        <p:nvPicPr>
          <p:cNvPr id="8" name="Billede 7" descr="Et billede, der indeholder skilt, sidder, gade, stor&#10;&#10;Automatisk genereret beskrivelse">
            <a:extLst>
              <a:ext uri="{FF2B5EF4-FFF2-40B4-BE49-F238E27FC236}">
                <a16:creationId xmlns:a16="http://schemas.microsoft.com/office/drawing/2014/main" id="{30391F70-0A1F-4568-81F9-6DD53940B7E1}"/>
              </a:ext>
            </a:extLst>
          </p:cNvPr>
          <p:cNvPicPr>
            <a:picLocks noChangeAspect="1"/>
          </p:cNvPicPr>
          <p:nvPr userDrawn="1"/>
        </p:nvPicPr>
        <p:blipFill>
          <a:blip r:embed="rId28"/>
          <a:stretch>
            <a:fillRect/>
          </a:stretch>
        </p:blipFill>
        <p:spPr>
          <a:xfrm>
            <a:off x="10853354" y="365125"/>
            <a:ext cx="928155" cy="475508"/>
          </a:xfrm>
          <a:prstGeom prst="rect">
            <a:avLst/>
          </a:prstGeom>
        </p:spPr>
      </p:pic>
    </p:spTree>
    <p:extLst>
      <p:ext uri="{BB962C8B-B14F-4D97-AF65-F5344CB8AC3E}">
        <p14:creationId xmlns:p14="http://schemas.microsoft.com/office/powerpoint/2010/main" val="914267966"/>
      </p:ext>
    </p:extLst>
  </p:cSld>
  <p:clrMap bg1="lt1" tx1="dk1" bg2="lt2" tx2="dk2" accent1="accent1" accent2="accent2" accent3="accent3" accent4="accent4" accent5="accent5" accent6="accent6" hlink="hlink" folHlink="folHlink"/>
  <p:sldLayoutIdLst>
    <p:sldLayoutId id="2147483698" r:id="rId1"/>
    <p:sldLayoutId id="2147483747" r:id="rId2"/>
    <p:sldLayoutId id="2147483697" r:id="rId3"/>
    <p:sldLayoutId id="2147483683" r:id="rId4"/>
    <p:sldLayoutId id="2147483685" r:id="rId5"/>
    <p:sldLayoutId id="2147483684" r:id="rId6"/>
    <p:sldLayoutId id="2147483686" r:id="rId7"/>
    <p:sldLayoutId id="2147483687" r:id="rId8"/>
    <p:sldLayoutId id="2147483688" r:id="rId9"/>
    <p:sldLayoutId id="2147483689" r:id="rId10"/>
    <p:sldLayoutId id="2147483692" r:id="rId11"/>
    <p:sldLayoutId id="2147483748" r:id="rId12"/>
    <p:sldLayoutId id="2147483693" r:id="rId13"/>
    <p:sldLayoutId id="2147483694" r:id="rId14"/>
    <p:sldLayoutId id="2147483695" r:id="rId15"/>
    <p:sldLayoutId id="2147483696" r:id="rId16"/>
    <p:sldLayoutId id="2147483699" r:id="rId17"/>
    <p:sldLayoutId id="2147483700" r:id="rId18"/>
    <p:sldLayoutId id="2147483701" r:id="rId19"/>
    <p:sldLayoutId id="2147483702" r:id="rId20"/>
    <p:sldLayoutId id="2147483751" r:id="rId21"/>
    <p:sldLayoutId id="2147483649" r:id="rId22"/>
    <p:sldLayoutId id="2147483653" r:id="rId23"/>
    <p:sldLayoutId id="2147483654" r:id="rId24"/>
    <p:sldLayoutId id="2147483752" r:id="rId25"/>
    <p:sldLayoutId id="2147483750" r:id="rId26"/>
  </p:sldLayoutIdLst>
  <p:txStyles>
    <p:title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lang="en-GB" sz="1000" b="1" i="0" kern="1200" dirty="0">
          <a:solidFill>
            <a:schemeClr val="tx1"/>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lang="en-GB" sz="1000" b="0" i="0" kern="1200" dirty="0">
          <a:solidFill>
            <a:schemeClr val="tx1"/>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lang="en-GB" sz="1000" b="0" i="0" kern="1200" dirty="0">
          <a:solidFill>
            <a:schemeClr val="tx1"/>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lang="en-GB" sz="1000" b="0" i="0" kern="1200" dirty="0">
          <a:solidFill>
            <a:schemeClr val="tx1"/>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lang="en-US" sz="1000" b="0" i="0" kern="1200" dirty="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17.xml"/><Relationship Id="rId4" Type="http://schemas.openxmlformats.org/officeDocument/2006/relationships/hyperlink" Target="http://www.picserver.org/q/quality.html" TargetMode="Externa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2.xml"/><Relationship Id="rId1" Type="http://schemas.openxmlformats.org/officeDocument/2006/relationships/slideLayout" Target="../slideLayouts/slideLayout2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8.png"/><Relationship Id="rId7" Type="http://schemas.openxmlformats.org/officeDocument/2006/relationships/diagramColors" Target="../diagrams/colors3.xml"/><Relationship Id="rId2" Type="http://schemas.openxmlformats.org/officeDocument/2006/relationships/notesSlide" Target="../notesSlides/notesSlide5.xml"/><Relationship Id="rId1" Type="http://schemas.openxmlformats.org/officeDocument/2006/relationships/slideLayout" Target="../slideLayouts/slideLayout16.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hyperlink" Target="http://www.privateschoolreview.com/blog/the-private-school-advantage-the-top-reasons-to-send-a-child-to-private-schoo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20.xml"/><Relationship Id="rId4" Type="http://schemas.openxmlformats.org/officeDocument/2006/relationships/hyperlink" Target="https://www.publicdomainpictures.net/en/view-image.php?image=174449&amp;picture=diverse-group-silhouette"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hyperlink" Target="https://commons.wikimedia.org/wiki/File:ISO_9001-2015.sv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dsholder til billede 5">
            <a:extLst>
              <a:ext uri="{FF2B5EF4-FFF2-40B4-BE49-F238E27FC236}">
                <a16:creationId xmlns:a16="http://schemas.microsoft.com/office/drawing/2014/main" id="{D8310A85-ACF2-4212-9762-31535BAE6960}"/>
              </a:ext>
            </a:extLst>
          </p:cNvPr>
          <p:cNvSpPr>
            <a:spLocks noGrp="1"/>
          </p:cNvSpPr>
          <p:nvPr>
            <p:ph type="pic" sz="quarter" idx="16"/>
          </p:nvPr>
        </p:nvSpPr>
        <p:spPr/>
      </p:sp>
      <p:sp>
        <p:nvSpPr>
          <p:cNvPr id="5" name="Titel 4">
            <a:extLst>
              <a:ext uri="{FF2B5EF4-FFF2-40B4-BE49-F238E27FC236}">
                <a16:creationId xmlns:a16="http://schemas.microsoft.com/office/drawing/2014/main" id="{15CF3FAC-B6EE-461C-A587-BCED04FBE8B7}"/>
              </a:ext>
            </a:extLst>
          </p:cNvPr>
          <p:cNvSpPr>
            <a:spLocks noGrp="1"/>
          </p:cNvSpPr>
          <p:nvPr>
            <p:ph type="title"/>
          </p:nvPr>
        </p:nvSpPr>
        <p:spPr/>
        <p:txBody>
          <a:bodyPr/>
          <a:lstStyle/>
          <a:p>
            <a:r>
              <a:rPr lang="da-DK" dirty="0"/>
              <a:t>Management systems standards</a:t>
            </a:r>
          </a:p>
        </p:txBody>
      </p:sp>
      <p:sp>
        <p:nvSpPr>
          <p:cNvPr id="7" name="Pladsholder til tekst 6">
            <a:extLst>
              <a:ext uri="{FF2B5EF4-FFF2-40B4-BE49-F238E27FC236}">
                <a16:creationId xmlns:a16="http://schemas.microsoft.com/office/drawing/2014/main" id="{4E9905C6-B383-4279-908C-F491492B431B}"/>
              </a:ext>
            </a:extLst>
          </p:cNvPr>
          <p:cNvSpPr>
            <a:spLocks noGrp="1"/>
          </p:cNvSpPr>
          <p:nvPr>
            <p:ph type="body" sz="quarter" idx="19"/>
          </p:nvPr>
        </p:nvSpPr>
        <p:spPr/>
        <p:txBody>
          <a:bodyPr/>
          <a:lstStyle/>
          <a:p>
            <a:r>
              <a:rPr lang="da-DK" dirty="0" err="1"/>
              <a:t>What</a:t>
            </a:r>
            <a:r>
              <a:rPr lang="da-DK" dirty="0"/>
              <a:t> </a:t>
            </a:r>
            <a:r>
              <a:rPr lang="da-DK" dirty="0" err="1"/>
              <a:t>are</a:t>
            </a:r>
            <a:r>
              <a:rPr lang="da-DK" dirty="0"/>
              <a:t> </a:t>
            </a:r>
            <a:r>
              <a:rPr lang="da-DK" dirty="0" err="1"/>
              <a:t>they</a:t>
            </a:r>
            <a:r>
              <a:rPr lang="da-DK" dirty="0"/>
              <a:t> and </a:t>
            </a:r>
            <a:r>
              <a:rPr lang="da-DK" dirty="0" err="1"/>
              <a:t>what</a:t>
            </a:r>
            <a:r>
              <a:rPr lang="da-DK" dirty="0"/>
              <a:t> is ISO 9001?</a:t>
            </a:r>
          </a:p>
          <a:p>
            <a:endParaRPr lang="da-DK" dirty="0"/>
          </a:p>
        </p:txBody>
      </p:sp>
      <p:sp>
        <p:nvSpPr>
          <p:cNvPr id="8" name="Pladsholder til tekst 7">
            <a:extLst>
              <a:ext uri="{FF2B5EF4-FFF2-40B4-BE49-F238E27FC236}">
                <a16:creationId xmlns:a16="http://schemas.microsoft.com/office/drawing/2014/main" id="{38464805-734B-4B68-971D-1E8D25311024}"/>
              </a:ext>
            </a:extLst>
          </p:cNvPr>
          <p:cNvSpPr>
            <a:spLocks noGrp="1"/>
          </p:cNvSpPr>
          <p:nvPr>
            <p:ph type="body" sz="quarter" idx="20"/>
          </p:nvPr>
        </p:nvSpPr>
        <p:spPr/>
        <p:txBody>
          <a:bodyPr/>
          <a:lstStyle/>
          <a:p>
            <a:r>
              <a:rPr lang="da-DK" dirty="0" err="1"/>
              <a:t>Introduction</a:t>
            </a:r>
            <a:r>
              <a:rPr lang="da-DK" dirty="0"/>
              <a:t> to</a:t>
            </a:r>
          </a:p>
        </p:txBody>
      </p:sp>
    </p:spTree>
    <p:extLst>
      <p:ext uri="{BB962C8B-B14F-4D97-AF65-F5344CB8AC3E}">
        <p14:creationId xmlns:p14="http://schemas.microsoft.com/office/powerpoint/2010/main" val="42209318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736BF288-D4A1-43A3-88FF-0A24A31BEFE5}"/>
              </a:ext>
            </a:extLst>
          </p:cNvPr>
          <p:cNvSpPr>
            <a:spLocks noGrp="1"/>
          </p:cNvSpPr>
          <p:nvPr>
            <p:ph type="title"/>
          </p:nvPr>
        </p:nvSpPr>
        <p:spPr/>
        <p:txBody>
          <a:bodyPr/>
          <a:lstStyle/>
          <a:p>
            <a:r>
              <a:rPr lang="da-DK" dirty="0" err="1"/>
              <a:t>Why</a:t>
            </a:r>
            <a:r>
              <a:rPr lang="da-DK" dirty="0"/>
              <a:t> is ISO 9001 so common?</a:t>
            </a:r>
          </a:p>
        </p:txBody>
      </p:sp>
      <p:sp>
        <p:nvSpPr>
          <p:cNvPr id="6" name="Pladsholder til tekst 5">
            <a:extLst>
              <a:ext uri="{FF2B5EF4-FFF2-40B4-BE49-F238E27FC236}">
                <a16:creationId xmlns:a16="http://schemas.microsoft.com/office/drawing/2014/main" id="{5B0C6104-C250-402A-B82B-CF98F31E9405}"/>
              </a:ext>
            </a:extLst>
          </p:cNvPr>
          <p:cNvSpPr>
            <a:spLocks noGrp="1"/>
          </p:cNvSpPr>
          <p:nvPr>
            <p:ph type="body" sz="quarter" idx="10"/>
          </p:nvPr>
        </p:nvSpPr>
        <p:spPr/>
        <p:txBody>
          <a:bodyPr>
            <a:normAutofit/>
          </a:bodyPr>
          <a:lstStyle/>
          <a:p>
            <a:pPr fontAlgn="base"/>
            <a:r>
              <a:rPr lang="en-US" sz="1400" dirty="0"/>
              <a:t>ISO 9001 sets out the requirements for a quality management system. It helps businesses and organizations to be more efficient and improve customer satisfaction.</a:t>
            </a:r>
            <a:endParaRPr lang="da-DK" sz="1400" dirty="0"/>
          </a:p>
          <a:p>
            <a:pPr fontAlgn="base"/>
            <a:r>
              <a:rPr lang="en-US" sz="1400" dirty="0"/>
              <a:t>It is based on a number of quality management principles including continuous improvement. 
</a:t>
            </a:r>
            <a:endParaRPr lang="da-DK" sz="1400" dirty="0"/>
          </a:p>
        </p:txBody>
      </p:sp>
      <p:sp>
        <p:nvSpPr>
          <p:cNvPr id="7" name="Pladsholder til tekst 6">
            <a:extLst>
              <a:ext uri="{FF2B5EF4-FFF2-40B4-BE49-F238E27FC236}">
                <a16:creationId xmlns:a16="http://schemas.microsoft.com/office/drawing/2014/main" id="{8B12C955-88DD-42E8-A3CE-E1B6CEAD4182}"/>
              </a:ext>
            </a:extLst>
          </p:cNvPr>
          <p:cNvSpPr>
            <a:spLocks noGrp="1"/>
          </p:cNvSpPr>
          <p:nvPr>
            <p:ph type="body" sz="quarter" idx="15"/>
          </p:nvPr>
        </p:nvSpPr>
        <p:spPr/>
        <p:txBody>
          <a:bodyPr/>
          <a:lstStyle/>
          <a:p>
            <a:r>
              <a:rPr lang="da-DK" dirty="0"/>
              <a:t>ISO 9001 </a:t>
            </a:r>
            <a:r>
              <a:rPr lang="da-DK" dirty="0" err="1"/>
              <a:t>specifies</a:t>
            </a:r>
            <a:r>
              <a:rPr lang="da-DK" dirty="0"/>
              <a:t> </a:t>
            </a:r>
            <a:r>
              <a:rPr lang="da-DK" dirty="0" err="1"/>
              <a:t>requilremsent</a:t>
            </a:r>
            <a:endParaRPr lang="da-DK" dirty="0"/>
          </a:p>
        </p:txBody>
      </p:sp>
      <p:sp>
        <p:nvSpPr>
          <p:cNvPr id="9" name="Pladsholder til tekst 8">
            <a:extLst>
              <a:ext uri="{FF2B5EF4-FFF2-40B4-BE49-F238E27FC236}">
                <a16:creationId xmlns:a16="http://schemas.microsoft.com/office/drawing/2014/main" id="{C163111C-8E03-4DF2-9A1F-C5108DD81AA2}"/>
              </a:ext>
            </a:extLst>
          </p:cNvPr>
          <p:cNvSpPr>
            <a:spLocks noGrp="1"/>
          </p:cNvSpPr>
          <p:nvPr>
            <p:ph type="body" sz="quarter" idx="17"/>
          </p:nvPr>
        </p:nvSpPr>
        <p:spPr/>
        <p:txBody>
          <a:bodyPr>
            <a:normAutofit/>
          </a:bodyPr>
          <a:lstStyle/>
          <a:p>
            <a:pPr fontAlgn="base"/>
            <a:r>
              <a:rPr lang="en-US" sz="1400" dirty="0"/>
              <a:t>It helps ensure compliance with customer requirements and relevant legal and regulatory requirements.
It sets the criteria for a quality system and is the only standard in the 9000 family after which a company can be certified</a:t>
            </a:r>
            <a:r>
              <a:rPr lang="da-DK" sz="1400" dirty="0"/>
              <a:t>. </a:t>
            </a:r>
          </a:p>
          <a:p>
            <a:pPr fontAlgn="base"/>
            <a:r>
              <a:rPr lang="en-US" sz="1400" dirty="0"/>
              <a:t>It can be used by any organization, large or small, regardless of its scope</a:t>
            </a:r>
            <a:r>
              <a:rPr lang="da-DK" sz="1400" dirty="0"/>
              <a:t>. </a:t>
            </a:r>
          </a:p>
          <a:p>
            <a:endParaRPr lang="da-DK" sz="1400" dirty="0"/>
          </a:p>
        </p:txBody>
      </p:sp>
      <p:sp>
        <p:nvSpPr>
          <p:cNvPr id="8" name="Pladsholder til billede 7">
            <a:extLst>
              <a:ext uri="{FF2B5EF4-FFF2-40B4-BE49-F238E27FC236}">
                <a16:creationId xmlns:a16="http://schemas.microsoft.com/office/drawing/2014/main" id="{88813261-ACA7-4C24-A494-6763CD21732D}"/>
              </a:ext>
            </a:extLst>
          </p:cNvPr>
          <p:cNvSpPr>
            <a:spLocks noGrp="1"/>
          </p:cNvSpPr>
          <p:nvPr>
            <p:ph type="pic" sz="quarter" idx="16"/>
          </p:nvPr>
        </p:nvSpPr>
        <p:spPr/>
      </p:sp>
      <p:pic>
        <p:nvPicPr>
          <p:cNvPr id="10" name="Pladsholder til billede 5">
            <a:extLst>
              <a:ext uri="{FF2B5EF4-FFF2-40B4-BE49-F238E27FC236}">
                <a16:creationId xmlns:a16="http://schemas.microsoft.com/office/drawing/2014/main" id="{917294ED-346C-4043-B935-B2CB882611BF}"/>
              </a:ext>
            </a:extLst>
          </p:cNvPr>
          <p:cNvPicPr>
            <a:picLocks noGrp="1" noChangeAspect="1"/>
          </p:cNvPicPr>
          <p:nvPr>
            <p:ph type="pic" sz="quarter" idx="10"/>
          </p:nvPr>
        </p:nvPicPr>
        <p:blipFill>
          <a:blip r:embed="rId3"/>
          <a:srcRect l="4293" r="4293"/>
          <a:stretch>
            <a:fillRect/>
          </a:stretch>
        </p:blipFill>
        <p:spPr>
          <a:xfrm>
            <a:off x="6718041" y="537696"/>
            <a:ext cx="3719877" cy="5782608"/>
          </a:xfrm>
          <a:prstGeom prst="rect">
            <a:avLst/>
          </a:prstGeom>
        </p:spPr>
      </p:pic>
    </p:spTree>
    <p:extLst>
      <p:ext uri="{BB962C8B-B14F-4D97-AF65-F5344CB8AC3E}">
        <p14:creationId xmlns:p14="http://schemas.microsoft.com/office/powerpoint/2010/main" val="21051926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E6912E5E-76D6-44C0-8BCA-253842C34717}"/>
              </a:ext>
            </a:extLst>
          </p:cNvPr>
          <p:cNvSpPr>
            <a:spLocks noGrp="1"/>
          </p:cNvSpPr>
          <p:nvPr>
            <p:ph type="title"/>
          </p:nvPr>
        </p:nvSpPr>
        <p:spPr/>
        <p:txBody>
          <a:bodyPr/>
          <a:lstStyle/>
          <a:p>
            <a:r>
              <a:rPr lang="da-DK" dirty="0"/>
              <a:t>Key QMS </a:t>
            </a:r>
            <a:r>
              <a:rPr lang="da-DK" dirty="0" err="1"/>
              <a:t>principles</a:t>
            </a:r>
            <a:endParaRPr lang="da-DK" dirty="0"/>
          </a:p>
        </p:txBody>
      </p:sp>
      <p:sp>
        <p:nvSpPr>
          <p:cNvPr id="34" name="Pladsholder til tekst 33">
            <a:extLst>
              <a:ext uri="{FF2B5EF4-FFF2-40B4-BE49-F238E27FC236}">
                <a16:creationId xmlns:a16="http://schemas.microsoft.com/office/drawing/2014/main" id="{FD341CC4-C27D-4D10-857A-DB3E93BAB605}"/>
              </a:ext>
            </a:extLst>
          </p:cNvPr>
          <p:cNvSpPr>
            <a:spLocks noGrp="1"/>
          </p:cNvSpPr>
          <p:nvPr>
            <p:ph type="body" sz="quarter" idx="13"/>
          </p:nvPr>
        </p:nvSpPr>
        <p:spPr/>
        <p:txBody>
          <a:bodyPr/>
          <a:lstStyle/>
          <a:p>
            <a:r>
              <a:rPr lang="da-DK" dirty="0" err="1"/>
              <a:t>Principle</a:t>
            </a:r>
            <a:r>
              <a:rPr lang="da-DK" dirty="0"/>
              <a:t> 1</a:t>
            </a:r>
          </a:p>
        </p:txBody>
      </p:sp>
      <p:sp>
        <p:nvSpPr>
          <p:cNvPr id="35" name="Pladsholder til tekst 34">
            <a:extLst>
              <a:ext uri="{FF2B5EF4-FFF2-40B4-BE49-F238E27FC236}">
                <a16:creationId xmlns:a16="http://schemas.microsoft.com/office/drawing/2014/main" id="{A7FF7A3A-0EED-47A9-AB1A-1D7A9D029233}"/>
              </a:ext>
            </a:extLst>
          </p:cNvPr>
          <p:cNvSpPr>
            <a:spLocks noGrp="1"/>
          </p:cNvSpPr>
          <p:nvPr>
            <p:ph type="body" sz="quarter" idx="16"/>
          </p:nvPr>
        </p:nvSpPr>
        <p:spPr/>
        <p:txBody>
          <a:bodyPr/>
          <a:lstStyle/>
          <a:p>
            <a:r>
              <a:rPr lang="da-DK" dirty="0" err="1"/>
              <a:t>Principle</a:t>
            </a:r>
            <a:r>
              <a:rPr lang="da-DK" dirty="0"/>
              <a:t> 3</a:t>
            </a:r>
          </a:p>
        </p:txBody>
      </p:sp>
      <p:sp>
        <p:nvSpPr>
          <p:cNvPr id="36" name="Pladsholder til tekst 35">
            <a:extLst>
              <a:ext uri="{FF2B5EF4-FFF2-40B4-BE49-F238E27FC236}">
                <a16:creationId xmlns:a16="http://schemas.microsoft.com/office/drawing/2014/main" id="{881C9EE2-0BAF-46EA-A017-FC3A215BD7AD}"/>
              </a:ext>
            </a:extLst>
          </p:cNvPr>
          <p:cNvSpPr>
            <a:spLocks noGrp="1"/>
          </p:cNvSpPr>
          <p:nvPr>
            <p:ph type="body" sz="quarter" idx="19"/>
          </p:nvPr>
        </p:nvSpPr>
        <p:spPr/>
        <p:txBody>
          <a:bodyPr/>
          <a:lstStyle/>
          <a:p>
            <a:r>
              <a:rPr lang="da-DK" dirty="0" err="1"/>
              <a:t>Principle</a:t>
            </a:r>
            <a:r>
              <a:rPr lang="da-DK" dirty="0"/>
              <a:t> 5</a:t>
            </a:r>
          </a:p>
        </p:txBody>
      </p:sp>
      <p:sp>
        <p:nvSpPr>
          <p:cNvPr id="37" name="Pladsholder til tekst 36">
            <a:extLst>
              <a:ext uri="{FF2B5EF4-FFF2-40B4-BE49-F238E27FC236}">
                <a16:creationId xmlns:a16="http://schemas.microsoft.com/office/drawing/2014/main" id="{78852BD5-BE4E-4A9E-8E2A-3091920D7468}"/>
              </a:ext>
            </a:extLst>
          </p:cNvPr>
          <p:cNvSpPr>
            <a:spLocks noGrp="1"/>
          </p:cNvSpPr>
          <p:nvPr>
            <p:ph type="body" sz="quarter" idx="22"/>
          </p:nvPr>
        </p:nvSpPr>
        <p:spPr/>
        <p:txBody>
          <a:bodyPr/>
          <a:lstStyle/>
          <a:p>
            <a:r>
              <a:rPr lang="da-DK" dirty="0" err="1"/>
              <a:t>Principle</a:t>
            </a:r>
            <a:r>
              <a:rPr lang="da-DK" dirty="0"/>
              <a:t> 2</a:t>
            </a:r>
          </a:p>
        </p:txBody>
      </p:sp>
      <p:sp>
        <p:nvSpPr>
          <p:cNvPr id="38" name="Pladsholder til tekst 37">
            <a:extLst>
              <a:ext uri="{FF2B5EF4-FFF2-40B4-BE49-F238E27FC236}">
                <a16:creationId xmlns:a16="http://schemas.microsoft.com/office/drawing/2014/main" id="{7E0D06E6-871E-4F97-802F-2158C829BF50}"/>
              </a:ext>
            </a:extLst>
          </p:cNvPr>
          <p:cNvSpPr>
            <a:spLocks noGrp="1"/>
          </p:cNvSpPr>
          <p:nvPr>
            <p:ph type="body" sz="quarter" idx="25"/>
          </p:nvPr>
        </p:nvSpPr>
        <p:spPr/>
        <p:txBody>
          <a:bodyPr/>
          <a:lstStyle/>
          <a:p>
            <a:r>
              <a:rPr lang="da-DK" dirty="0" err="1"/>
              <a:t>Principle</a:t>
            </a:r>
            <a:r>
              <a:rPr lang="da-DK" dirty="0"/>
              <a:t> 4</a:t>
            </a:r>
          </a:p>
        </p:txBody>
      </p:sp>
      <p:sp>
        <p:nvSpPr>
          <p:cNvPr id="39" name="Pladsholder til tekst 38">
            <a:extLst>
              <a:ext uri="{FF2B5EF4-FFF2-40B4-BE49-F238E27FC236}">
                <a16:creationId xmlns:a16="http://schemas.microsoft.com/office/drawing/2014/main" id="{5CA2D3C7-F2D2-41E7-ADF8-7966A29808D8}"/>
              </a:ext>
            </a:extLst>
          </p:cNvPr>
          <p:cNvSpPr>
            <a:spLocks noGrp="1"/>
          </p:cNvSpPr>
          <p:nvPr>
            <p:ph type="body" sz="quarter" idx="28"/>
          </p:nvPr>
        </p:nvSpPr>
        <p:spPr/>
        <p:txBody>
          <a:bodyPr/>
          <a:lstStyle/>
          <a:p>
            <a:r>
              <a:rPr lang="da-DK" dirty="0" err="1"/>
              <a:t>Principle</a:t>
            </a:r>
            <a:r>
              <a:rPr lang="da-DK" dirty="0"/>
              <a:t> 6</a:t>
            </a:r>
          </a:p>
        </p:txBody>
      </p:sp>
      <p:sp>
        <p:nvSpPr>
          <p:cNvPr id="40" name="Pladsholder til tekst 39">
            <a:extLst>
              <a:ext uri="{FF2B5EF4-FFF2-40B4-BE49-F238E27FC236}">
                <a16:creationId xmlns:a16="http://schemas.microsoft.com/office/drawing/2014/main" id="{B167EFB4-26C4-4941-BE33-49C75E26DBD3}"/>
              </a:ext>
            </a:extLst>
          </p:cNvPr>
          <p:cNvSpPr>
            <a:spLocks noGrp="1"/>
          </p:cNvSpPr>
          <p:nvPr>
            <p:ph type="body" sz="quarter" idx="30"/>
          </p:nvPr>
        </p:nvSpPr>
        <p:spPr/>
        <p:txBody>
          <a:bodyPr/>
          <a:lstStyle/>
          <a:p>
            <a:r>
              <a:rPr lang="da-DK" dirty="0"/>
              <a:t>Customer </a:t>
            </a:r>
            <a:r>
              <a:rPr lang="da-DK" dirty="0" err="1"/>
              <a:t>focus</a:t>
            </a:r>
            <a:endParaRPr lang="da-DK" dirty="0"/>
          </a:p>
        </p:txBody>
      </p:sp>
      <p:sp>
        <p:nvSpPr>
          <p:cNvPr id="41" name="Pladsholder til tekst 40">
            <a:extLst>
              <a:ext uri="{FF2B5EF4-FFF2-40B4-BE49-F238E27FC236}">
                <a16:creationId xmlns:a16="http://schemas.microsoft.com/office/drawing/2014/main" id="{86D80C20-E28B-437F-B4D7-8DA896FBC388}"/>
              </a:ext>
            </a:extLst>
          </p:cNvPr>
          <p:cNvSpPr>
            <a:spLocks noGrp="1"/>
          </p:cNvSpPr>
          <p:nvPr>
            <p:ph type="body" sz="quarter" idx="32"/>
          </p:nvPr>
        </p:nvSpPr>
        <p:spPr/>
        <p:txBody>
          <a:bodyPr/>
          <a:lstStyle/>
          <a:p>
            <a:r>
              <a:rPr lang="da-DK" dirty="0"/>
              <a:t>Engagement of  </a:t>
            </a:r>
            <a:r>
              <a:rPr lang="da-DK" dirty="0" err="1"/>
              <a:t>people</a:t>
            </a:r>
            <a:endParaRPr lang="da-DK" dirty="0"/>
          </a:p>
        </p:txBody>
      </p:sp>
      <p:sp>
        <p:nvSpPr>
          <p:cNvPr id="42" name="Pladsholder til tekst 41">
            <a:extLst>
              <a:ext uri="{FF2B5EF4-FFF2-40B4-BE49-F238E27FC236}">
                <a16:creationId xmlns:a16="http://schemas.microsoft.com/office/drawing/2014/main" id="{52AE46AE-46B8-4DF2-AA91-047629B1018B}"/>
              </a:ext>
            </a:extLst>
          </p:cNvPr>
          <p:cNvSpPr>
            <a:spLocks noGrp="1"/>
          </p:cNvSpPr>
          <p:nvPr>
            <p:ph type="body" sz="quarter" idx="34"/>
          </p:nvPr>
        </p:nvSpPr>
        <p:spPr/>
        <p:txBody>
          <a:bodyPr/>
          <a:lstStyle/>
          <a:p>
            <a:r>
              <a:rPr lang="da-DK" dirty="0" err="1"/>
              <a:t>Improvement</a:t>
            </a:r>
            <a:endParaRPr lang="da-DK" dirty="0"/>
          </a:p>
        </p:txBody>
      </p:sp>
      <p:sp>
        <p:nvSpPr>
          <p:cNvPr id="43" name="Pladsholder til tekst 42">
            <a:extLst>
              <a:ext uri="{FF2B5EF4-FFF2-40B4-BE49-F238E27FC236}">
                <a16:creationId xmlns:a16="http://schemas.microsoft.com/office/drawing/2014/main" id="{6F6C8EBD-E963-49F5-BE47-4843659E6A9B}"/>
              </a:ext>
            </a:extLst>
          </p:cNvPr>
          <p:cNvSpPr>
            <a:spLocks noGrp="1"/>
          </p:cNvSpPr>
          <p:nvPr>
            <p:ph type="body" sz="quarter" idx="35"/>
          </p:nvPr>
        </p:nvSpPr>
        <p:spPr/>
        <p:txBody>
          <a:bodyPr/>
          <a:lstStyle/>
          <a:p>
            <a:r>
              <a:rPr lang="da-DK" dirty="0" err="1"/>
              <a:t>Leadership</a:t>
            </a:r>
            <a:endParaRPr lang="da-DK" dirty="0"/>
          </a:p>
        </p:txBody>
      </p:sp>
      <p:sp>
        <p:nvSpPr>
          <p:cNvPr id="44" name="Pladsholder til tekst 43">
            <a:extLst>
              <a:ext uri="{FF2B5EF4-FFF2-40B4-BE49-F238E27FC236}">
                <a16:creationId xmlns:a16="http://schemas.microsoft.com/office/drawing/2014/main" id="{4E3C2F0E-9AD3-4FDE-B40A-56E002670E56}"/>
              </a:ext>
            </a:extLst>
          </p:cNvPr>
          <p:cNvSpPr>
            <a:spLocks noGrp="1"/>
          </p:cNvSpPr>
          <p:nvPr>
            <p:ph type="body" sz="quarter" idx="36"/>
          </p:nvPr>
        </p:nvSpPr>
        <p:spPr/>
        <p:txBody>
          <a:bodyPr/>
          <a:lstStyle/>
          <a:p>
            <a:r>
              <a:rPr lang="da-DK" dirty="0" err="1"/>
              <a:t>Process</a:t>
            </a:r>
            <a:r>
              <a:rPr lang="da-DK" dirty="0"/>
              <a:t> approach</a:t>
            </a:r>
          </a:p>
        </p:txBody>
      </p:sp>
      <p:sp>
        <p:nvSpPr>
          <p:cNvPr id="45" name="Pladsholder til tekst 44">
            <a:extLst>
              <a:ext uri="{FF2B5EF4-FFF2-40B4-BE49-F238E27FC236}">
                <a16:creationId xmlns:a16="http://schemas.microsoft.com/office/drawing/2014/main" id="{97258E15-3E48-4232-9F6E-05E7CC770845}"/>
              </a:ext>
            </a:extLst>
          </p:cNvPr>
          <p:cNvSpPr>
            <a:spLocks noGrp="1"/>
          </p:cNvSpPr>
          <p:nvPr>
            <p:ph type="body" sz="quarter" idx="37"/>
          </p:nvPr>
        </p:nvSpPr>
        <p:spPr/>
        <p:txBody>
          <a:bodyPr/>
          <a:lstStyle/>
          <a:p>
            <a:r>
              <a:rPr lang="da-DK" dirty="0" err="1"/>
              <a:t>Evidence-based</a:t>
            </a:r>
            <a:r>
              <a:rPr lang="da-DK" dirty="0"/>
              <a:t> decision-</a:t>
            </a:r>
            <a:r>
              <a:rPr lang="da-DK" dirty="0" err="1"/>
              <a:t>making</a:t>
            </a:r>
            <a:endParaRPr lang="da-DK" dirty="0"/>
          </a:p>
        </p:txBody>
      </p:sp>
      <p:sp>
        <p:nvSpPr>
          <p:cNvPr id="64" name="Pladsholder til tekst 63">
            <a:extLst>
              <a:ext uri="{FF2B5EF4-FFF2-40B4-BE49-F238E27FC236}">
                <a16:creationId xmlns:a16="http://schemas.microsoft.com/office/drawing/2014/main" id="{D7F6A07F-08C3-4EF2-91EF-D2A0FFEC7F07}"/>
              </a:ext>
            </a:extLst>
          </p:cNvPr>
          <p:cNvSpPr>
            <a:spLocks noGrp="1"/>
          </p:cNvSpPr>
          <p:nvPr>
            <p:ph type="body" sz="half" idx="2"/>
          </p:nvPr>
        </p:nvSpPr>
        <p:spPr>
          <a:xfrm>
            <a:off x="2948999" y="1902377"/>
            <a:ext cx="2484792" cy="558772"/>
          </a:xfrm>
        </p:spPr>
        <p:txBody>
          <a:bodyPr>
            <a:normAutofit fontScale="85000" lnSpcReduction="20000"/>
          </a:bodyPr>
          <a:lstStyle/>
          <a:p>
            <a:r>
              <a:rPr lang="en-US" dirty="0"/>
              <a:t>The primary focus of quality management is to meet customer requirements and to strive to exceed customer expectations.</a:t>
            </a:r>
            <a:endParaRPr lang="da-DK" dirty="0"/>
          </a:p>
        </p:txBody>
      </p:sp>
      <p:sp>
        <p:nvSpPr>
          <p:cNvPr id="46" name="Pladsholder til tekst 45">
            <a:extLst>
              <a:ext uri="{FF2B5EF4-FFF2-40B4-BE49-F238E27FC236}">
                <a16:creationId xmlns:a16="http://schemas.microsoft.com/office/drawing/2014/main" id="{185E9337-6B9B-4A3D-BCE8-1F8C9BA96BEF}"/>
              </a:ext>
            </a:extLst>
          </p:cNvPr>
          <p:cNvSpPr>
            <a:spLocks noGrp="1"/>
          </p:cNvSpPr>
          <p:nvPr>
            <p:ph type="body" sz="half" idx="38"/>
          </p:nvPr>
        </p:nvSpPr>
        <p:spPr>
          <a:xfrm>
            <a:off x="2948999" y="3432165"/>
            <a:ext cx="2484792" cy="558772"/>
          </a:xfrm>
        </p:spPr>
        <p:txBody>
          <a:bodyPr>
            <a:noAutofit/>
          </a:bodyPr>
          <a:lstStyle/>
          <a:p>
            <a:r>
              <a:rPr lang="en-US" sz="1000" dirty="0"/>
              <a:t>Leaders at all levels establish unity of purpose and direction and create conditions in which people are engaged in achieving the organization’s quality objectives.</a:t>
            </a:r>
            <a:endParaRPr lang="da-DK" sz="1000" b="1" dirty="0"/>
          </a:p>
        </p:txBody>
      </p:sp>
      <p:sp>
        <p:nvSpPr>
          <p:cNvPr id="65" name="Pladsholder til tekst 64">
            <a:extLst>
              <a:ext uri="{FF2B5EF4-FFF2-40B4-BE49-F238E27FC236}">
                <a16:creationId xmlns:a16="http://schemas.microsoft.com/office/drawing/2014/main" id="{F1527022-E9C8-41A2-B3ED-2FA0D4965540}"/>
              </a:ext>
            </a:extLst>
          </p:cNvPr>
          <p:cNvSpPr>
            <a:spLocks noGrp="1"/>
          </p:cNvSpPr>
          <p:nvPr>
            <p:ph type="body" sz="half" idx="39"/>
          </p:nvPr>
        </p:nvSpPr>
        <p:spPr>
          <a:xfrm>
            <a:off x="6010633" y="1902377"/>
            <a:ext cx="2484792" cy="558772"/>
          </a:xfrm>
        </p:spPr>
        <p:txBody>
          <a:bodyPr>
            <a:noAutofit/>
          </a:bodyPr>
          <a:lstStyle/>
          <a:p>
            <a:r>
              <a:rPr lang="en-US" sz="1000" dirty="0"/>
              <a:t>Competent, empowered and engaged people at all levels throughout the organization are essential to enhance its capability to create and deliver value.</a:t>
            </a:r>
            <a:endParaRPr lang="da-DK" sz="1000" dirty="0"/>
          </a:p>
        </p:txBody>
      </p:sp>
      <p:sp>
        <p:nvSpPr>
          <p:cNvPr id="66" name="Pladsholder til tekst 65">
            <a:extLst>
              <a:ext uri="{FF2B5EF4-FFF2-40B4-BE49-F238E27FC236}">
                <a16:creationId xmlns:a16="http://schemas.microsoft.com/office/drawing/2014/main" id="{A570FA27-7F8E-469F-A254-1E06DAF03985}"/>
              </a:ext>
            </a:extLst>
          </p:cNvPr>
          <p:cNvSpPr>
            <a:spLocks noGrp="1"/>
          </p:cNvSpPr>
          <p:nvPr>
            <p:ph type="body" sz="half" idx="40"/>
          </p:nvPr>
        </p:nvSpPr>
        <p:spPr>
          <a:xfrm>
            <a:off x="6004099" y="3413896"/>
            <a:ext cx="2484792" cy="558772"/>
          </a:xfrm>
        </p:spPr>
        <p:txBody>
          <a:bodyPr>
            <a:noAutofit/>
          </a:bodyPr>
          <a:lstStyle/>
          <a:p>
            <a:r>
              <a:rPr lang="en-US" sz="1000" dirty="0"/>
              <a:t>Consistent and predictable results are achieved more effectively and efficiently when activities are understood and managed as interrelated processes that function as a coherent system.</a:t>
            </a:r>
            <a:endParaRPr lang="da-DK" sz="1000" dirty="0"/>
          </a:p>
        </p:txBody>
      </p:sp>
      <p:sp>
        <p:nvSpPr>
          <p:cNvPr id="67" name="Pladsholder til tekst 66">
            <a:extLst>
              <a:ext uri="{FF2B5EF4-FFF2-40B4-BE49-F238E27FC236}">
                <a16:creationId xmlns:a16="http://schemas.microsoft.com/office/drawing/2014/main" id="{4103D418-498E-42F1-9505-DA7B8099EB5C}"/>
              </a:ext>
            </a:extLst>
          </p:cNvPr>
          <p:cNvSpPr>
            <a:spLocks noGrp="1"/>
          </p:cNvSpPr>
          <p:nvPr>
            <p:ph type="body" sz="half" idx="41"/>
          </p:nvPr>
        </p:nvSpPr>
        <p:spPr>
          <a:xfrm>
            <a:off x="8783985" y="1914211"/>
            <a:ext cx="2484792" cy="558772"/>
          </a:xfrm>
        </p:spPr>
        <p:txBody>
          <a:bodyPr>
            <a:normAutofit/>
          </a:bodyPr>
          <a:lstStyle/>
          <a:p>
            <a:r>
              <a:rPr lang="en-US" sz="1000" dirty="0"/>
              <a:t>Successful organizations have an ongoing focus on improvement. </a:t>
            </a:r>
            <a:endParaRPr lang="da-DK" sz="1000" dirty="0"/>
          </a:p>
        </p:txBody>
      </p:sp>
      <p:sp>
        <p:nvSpPr>
          <p:cNvPr id="68" name="Pladsholder til tekst 67">
            <a:extLst>
              <a:ext uri="{FF2B5EF4-FFF2-40B4-BE49-F238E27FC236}">
                <a16:creationId xmlns:a16="http://schemas.microsoft.com/office/drawing/2014/main" id="{B8400475-CCF5-4D36-985F-56CE8AB66C1F}"/>
              </a:ext>
            </a:extLst>
          </p:cNvPr>
          <p:cNvSpPr>
            <a:spLocks noGrp="1"/>
          </p:cNvSpPr>
          <p:nvPr>
            <p:ph type="body" sz="half" idx="42"/>
          </p:nvPr>
        </p:nvSpPr>
        <p:spPr>
          <a:xfrm>
            <a:off x="8791279" y="3660798"/>
            <a:ext cx="2484792" cy="558772"/>
          </a:xfrm>
        </p:spPr>
        <p:txBody>
          <a:bodyPr>
            <a:normAutofit fontScale="85000" lnSpcReduction="20000"/>
          </a:bodyPr>
          <a:lstStyle/>
          <a:p>
            <a:r>
              <a:rPr lang="en-US" dirty="0"/>
              <a:t>Decisions based on the analysis and evaluation of data and information are more likely to produce desired results.</a:t>
            </a:r>
            <a:endParaRPr lang="da-DK" dirty="0"/>
          </a:p>
        </p:txBody>
      </p:sp>
      <p:sp>
        <p:nvSpPr>
          <p:cNvPr id="69" name="Pladsholder til tekst 36">
            <a:extLst>
              <a:ext uri="{FF2B5EF4-FFF2-40B4-BE49-F238E27FC236}">
                <a16:creationId xmlns:a16="http://schemas.microsoft.com/office/drawing/2014/main" id="{2737FCF0-909C-4E7C-A885-E70D70CB62C3}"/>
              </a:ext>
            </a:extLst>
          </p:cNvPr>
          <p:cNvSpPr txBox="1">
            <a:spLocks/>
          </p:cNvSpPr>
          <p:nvPr/>
        </p:nvSpPr>
        <p:spPr>
          <a:xfrm>
            <a:off x="8790519" y="4528287"/>
            <a:ext cx="2485552" cy="212046"/>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kumimoji="0" lang="en-US" sz="900" b="1" i="0" u="none" strike="noStrike" kern="1200" cap="none" spc="0" normalizeH="0" baseline="0" dirty="0">
                <a:ln>
                  <a:noFill/>
                </a:ln>
                <a:solidFill>
                  <a:schemeClr val="accent1"/>
                </a:solidFill>
                <a:effectLst/>
                <a:uLnTx/>
                <a:uFillTx/>
                <a:latin typeface="Century Gothic" panose="020B0502020202020204" pitchFamily="34" charset="0"/>
                <a:ea typeface="Courier" charset="0"/>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lang="en-GB" sz="1000" b="0" i="0" kern="1200">
                <a:solidFill>
                  <a:schemeClr val="tx1"/>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lang="en-GB" sz="1000" b="0" i="0" kern="1200">
                <a:solidFill>
                  <a:schemeClr val="tx1"/>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lang="en-GB" sz="1000" b="0" i="0" kern="1200">
                <a:solidFill>
                  <a:schemeClr val="tx1"/>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lang="en-US" sz="1000" b="0"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a-DK" dirty="0" err="1"/>
              <a:t>Principle</a:t>
            </a:r>
            <a:r>
              <a:rPr lang="da-DK" dirty="0"/>
              <a:t> 7</a:t>
            </a:r>
          </a:p>
        </p:txBody>
      </p:sp>
      <p:sp>
        <p:nvSpPr>
          <p:cNvPr id="70" name="Pladsholder til tekst 42">
            <a:extLst>
              <a:ext uri="{FF2B5EF4-FFF2-40B4-BE49-F238E27FC236}">
                <a16:creationId xmlns:a16="http://schemas.microsoft.com/office/drawing/2014/main" id="{AFA149EA-F578-4454-94B8-1873E24846F2}"/>
              </a:ext>
            </a:extLst>
          </p:cNvPr>
          <p:cNvSpPr txBox="1">
            <a:spLocks/>
          </p:cNvSpPr>
          <p:nvPr/>
        </p:nvSpPr>
        <p:spPr>
          <a:xfrm>
            <a:off x="8790519" y="4745858"/>
            <a:ext cx="2484792" cy="76200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lang="en-US" sz="1800" b="1" i="0" kern="1200" dirty="0">
                <a:solidFill>
                  <a:schemeClr val="tx1"/>
                </a:solidFill>
                <a:latin typeface="Century Gothic" panose="020B0502020202020204" pitchFamily="34" charset="0"/>
                <a:ea typeface="Century Gothic" panose="020B0502020202020204" pitchFamily="34" charset="0"/>
                <a:cs typeface="Arial" charset="0"/>
              </a:defRPr>
            </a:lvl1pPr>
            <a:lvl2pPr marL="457200" indent="0" algn="l" defTabSz="914400" rtl="0" eaLnBrk="1" latinLnBrk="0" hangingPunct="1">
              <a:lnSpc>
                <a:spcPct val="90000"/>
              </a:lnSpc>
              <a:spcBef>
                <a:spcPts val="500"/>
              </a:spcBef>
              <a:buFont typeface="Arial" panose="020B0604020202020204" pitchFamily="34" charset="0"/>
              <a:buNone/>
              <a:defRPr lang="en-GB" sz="1000" b="0" i="0" kern="1200" dirty="0">
                <a:solidFill>
                  <a:schemeClr val="tx1"/>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lang="en-GB" sz="1000" b="0" i="0" kern="1200" dirty="0">
                <a:solidFill>
                  <a:schemeClr val="tx1"/>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lang="en-GB" sz="1000" b="0" i="0" kern="1200" dirty="0">
                <a:solidFill>
                  <a:schemeClr val="tx1"/>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lang="en-US" sz="1000" b="0" i="0" kern="1200" dirty="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a-DK" dirty="0" err="1"/>
              <a:t>Relationship</a:t>
            </a:r>
            <a:r>
              <a:rPr lang="da-DK" dirty="0"/>
              <a:t> management</a:t>
            </a:r>
          </a:p>
        </p:txBody>
      </p:sp>
      <p:sp>
        <p:nvSpPr>
          <p:cNvPr id="71" name="Pladsholder til tekst 45">
            <a:extLst>
              <a:ext uri="{FF2B5EF4-FFF2-40B4-BE49-F238E27FC236}">
                <a16:creationId xmlns:a16="http://schemas.microsoft.com/office/drawing/2014/main" id="{1164658A-F3B2-4AE3-BAFA-0162645B2AD0}"/>
              </a:ext>
            </a:extLst>
          </p:cNvPr>
          <p:cNvSpPr txBox="1">
            <a:spLocks/>
          </p:cNvSpPr>
          <p:nvPr/>
        </p:nvSpPr>
        <p:spPr>
          <a:xfrm>
            <a:off x="8777451" y="5471655"/>
            <a:ext cx="2484792" cy="55877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Tx/>
              <a:buNone/>
              <a:defRPr lang="en-GB" sz="1200" b="0" i="0" kern="1200">
                <a:solidFill>
                  <a:schemeClr val="tx1"/>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lang="en-GB" sz="1400" b="0" i="0" kern="1200">
                <a:solidFill>
                  <a:schemeClr val="tx1"/>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lang="en-GB" sz="1200" b="0" i="0" kern="1200">
                <a:solidFill>
                  <a:schemeClr val="tx1"/>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lang="en-GB" sz="1000" b="0" i="0" kern="1200">
                <a:solidFill>
                  <a:schemeClr val="tx1"/>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lang="en-US" sz="1000" b="0" i="0" kern="1200">
                <a:solidFill>
                  <a:schemeClr val="tx1"/>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sz="1000" dirty="0"/>
              <a:t>For sustained success, an organization manages its relationships with interested parties, such as suppliers.</a:t>
            </a:r>
            <a:endParaRPr lang="da-DK" sz="1000" b="1" dirty="0"/>
          </a:p>
        </p:txBody>
      </p:sp>
      <p:pic>
        <p:nvPicPr>
          <p:cNvPr id="75" name="Pladsholder til billede 74" descr="Et billede, der indeholder tekst, skilt, udendørs, gade&#10;&#10;Automatisk genereret beskrivelse">
            <a:extLst>
              <a:ext uri="{FF2B5EF4-FFF2-40B4-BE49-F238E27FC236}">
                <a16:creationId xmlns:a16="http://schemas.microsoft.com/office/drawing/2014/main" id="{4E2CEA19-D31A-4336-820C-823F4EA590D2}"/>
              </a:ext>
            </a:extLst>
          </p:cNvPr>
          <p:cNvPicPr>
            <a:picLocks noGrp="1" noChangeAspect="1"/>
          </p:cNvPicPr>
          <p:nvPr>
            <p:ph type="pic" sz="quarter" idx="10"/>
          </p:nvPr>
        </p:nvPicPr>
        <p:blipFill>
          <a:blip r:embed="rId3">
            <a:extLst>
              <a:ext uri="{837473B0-CC2E-450A-ABE3-18F120FF3D39}">
                <a1611:picAttrSrcUrl xmlns:a1611="http://schemas.microsoft.com/office/drawing/2016/11/main" r:id="rId4"/>
              </a:ext>
            </a:extLst>
          </a:blip>
          <a:srcRect t="25508" b="25508"/>
          <a:stretch>
            <a:fillRect/>
          </a:stretch>
        </p:blipFill>
        <p:spPr>
          <a:xfrm>
            <a:off x="167807" y="4978700"/>
            <a:ext cx="8321083" cy="1637180"/>
          </a:xfrm>
        </p:spPr>
      </p:pic>
    </p:spTree>
    <p:extLst>
      <p:ext uri="{BB962C8B-B14F-4D97-AF65-F5344CB8AC3E}">
        <p14:creationId xmlns:p14="http://schemas.microsoft.com/office/powerpoint/2010/main" val="30102656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DF997556-82C6-4B04-B268-3349A4988389}"/>
              </a:ext>
            </a:extLst>
          </p:cNvPr>
          <p:cNvSpPr>
            <a:spLocks noGrp="1"/>
          </p:cNvSpPr>
          <p:nvPr>
            <p:ph type="title"/>
          </p:nvPr>
        </p:nvSpPr>
        <p:spPr>
          <a:xfrm>
            <a:off x="838200" y="365125"/>
            <a:ext cx="9090991" cy="1325563"/>
          </a:xfrm>
        </p:spPr>
        <p:txBody>
          <a:bodyPr>
            <a:normAutofit/>
          </a:bodyPr>
          <a:lstStyle/>
          <a:p>
            <a:r>
              <a:rPr lang="en-US" dirty="0"/>
              <a:t>All management standards work with PDCA</a:t>
            </a:r>
            <a:endParaRPr lang="da-DK" dirty="0"/>
          </a:p>
        </p:txBody>
      </p:sp>
      <p:sp>
        <p:nvSpPr>
          <p:cNvPr id="9" name="Pladsholder til tekst 8">
            <a:extLst>
              <a:ext uri="{FF2B5EF4-FFF2-40B4-BE49-F238E27FC236}">
                <a16:creationId xmlns:a16="http://schemas.microsoft.com/office/drawing/2014/main" id="{BF88A3B1-6F9C-4EBE-8C28-36041CEF6EF0}"/>
              </a:ext>
            </a:extLst>
          </p:cNvPr>
          <p:cNvSpPr>
            <a:spLocks noGrp="1"/>
          </p:cNvSpPr>
          <p:nvPr>
            <p:ph type="body" sz="half" idx="13"/>
          </p:nvPr>
        </p:nvSpPr>
        <p:spPr/>
        <p:txBody>
          <a:bodyPr/>
          <a:lstStyle/>
          <a:p>
            <a:r>
              <a:rPr lang="da-DK" dirty="0"/>
              <a:t>Plan a </a:t>
            </a:r>
            <a:r>
              <a:rPr lang="da-DK" dirty="0" err="1"/>
              <a:t>change</a:t>
            </a:r>
            <a:r>
              <a:rPr lang="da-DK" dirty="0"/>
              <a:t> or test, </a:t>
            </a:r>
            <a:r>
              <a:rPr lang="da-DK" dirty="0" err="1"/>
              <a:t>aimed</a:t>
            </a:r>
            <a:r>
              <a:rPr lang="da-DK" dirty="0"/>
              <a:t> at </a:t>
            </a:r>
            <a:r>
              <a:rPr lang="da-DK" dirty="0" err="1"/>
              <a:t>improvement</a:t>
            </a:r>
            <a:endParaRPr lang="da-DK" dirty="0"/>
          </a:p>
          <a:p>
            <a:r>
              <a:rPr lang="da-DK" dirty="0" err="1"/>
              <a:t>Carry</a:t>
            </a:r>
            <a:r>
              <a:rPr lang="da-DK" dirty="0"/>
              <a:t> out the </a:t>
            </a:r>
            <a:r>
              <a:rPr lang="da-DK" dirty="0" err="1"/>
              <a:t>change</a:t>
            </a:r>
            <a:r>
              <a:rPr lang="da-DK" dirty="0"/>
              <a:t> or test, </a:t>
            </a:r>
            <a:r>
              <a:rPr lang="da-DK" dirty="0" err="1"/>
              <a:t>preferable</a:t>
            </a:r>
            <a:r>
              <a:rPr lang="da-DK" dirty="0"/>
              <a:t> at a small </a:t>
            </a:r>
            <a:r>
              <a:rPr lang="da-DK" dirty="0" err="1"/>
              <a:t>scale</a:t>
            </a:r>
            <a:endParaRPr lang="da-DK" dirty="0"/>
          </a:p>
          <a:p>
            <a:r>
              <a:rPr lang="da-DK" dirty="0" err="1"/>
              <a:t>Study</a:t>
            </a:r>
            <a:r>
              <a:rPr lang="da-DK" dirty="0"/>
              <a:t> the </a:t>
            </a:r>
            <a:r>
              <a:rPr lang="da-DK" dirty="0" err="1"/>
              <a:t>results</a:t>
            </a:r>
            <a:r>
              <a:rPr lang="da-DK" dirty="0"/>
              <a:t> – </a:t>
            </a:r>
            <a:r>
              <a:rPr lang="da-DK" dirty="0" err="1"/>
              <a:t>what</a:t>
            </a:r>
            <a:r>
              <a:rPr lang="da-DK" dirty="0"/>
              <a:t> did </a:t>
            </a:r>
            <a:r>
              <a:rPr lang="da-DK" dirty="0" err="1"/>
              <a:t>we</a:t>
            </a:r>
            <a:r>
              <a:rPr lang="da-DK" dirty="0"/>
              <a:t> </a:t>
            </a:r>
            <a:r>
              <a:rPr lang="da-DK" dirty="0" err="1"/>
              <a:t>learn</a:t>
            </a:r>
            <a:r>
              <a:rPr lang="da-DK" dirty="0"/>
              <a:t>? </a:t>
            </a:r>
            <a:r>
              <a:rPr lang="da-DK" dirty="0" err="1"/>
              <a:t>What</a:t>
            </a:r>
            <a:r>
              <a:rPr lang="da-DK" dirty="0"/>
              <a:t> </a:t>
            </a:r>
            <a:r>
              <a:rPr lang="da-DK" dirty="0" err="1"/>
              <a:t>went</a:t>
            </a:r>
            <a:r>
              <a:rPr lang="da-DK" dirty="0"/>
              <a:t> </a:t>
            </a:r>
            <a:r>
              <a:rPr lang="da-DK" dirty="0" err="1"/>
              <a:t>wrong</a:t>
            </a:r>
            <a:r>
              <a:rPr lang="da-DK" dirty="0"/>
              <a:t>?</a:t>
            </a:r>
          </a:p>
          <a:p>
            <a:r>
              <a:rPr lang="da-DK" dirty="0" err="1"/>
              <a:t>Adopt</a:t>
            </a:r>
            <a:r>
              <a:rPr lang="da-DK" dirty="0"/>
              <a:t> the </a:t>
            </a:r>
            <a:r>
              <a:rPr lang="da-DK" dirty="0" err="1"/>
              <a:t>change</a:t>
            </a:r>
            <a:r>
              <a:rPr lang="da-DK" dirty="0"/>
              <a:t>, </a:t>
            </a:r>
            <a:r>
              <a:rPr lang="da-DK" dirty="0" err="1"/>
              <a:t>abandon</a:t>
            </a:r>
            <a:r>
              <a:rPr lang="da-DK" dirty="0"/>
              <a:t> it, run </a:t>
            </a:r>
            <a:r>
              <a:rPr lang="da-DK" dirty="0" err="1"/>
              <a:t>through</a:t>
            </a:r>
            <a:r>
              <a:rPr lang="da-DK" dirty="0"/>
              <a:t> the </a:t>
            </a:r>
            <a:r>
              <a:rPr lang="da-DK" dirty="0" err="1"/>
              <a:t>cycle</a:t>
            </a:r>
            <a:r>
              <a:rPr lang="da-DK" dirty="0"/>
              <a:t> </a:t>
            </a:r>
            <a:r>
              <a:rPr lang="da-DK" dirty="0" err="1"/>
              <a:t>again</a:t>
            </a:r>
            <a:r>
              <a:rPr lang="da-DK" dirty="0"/>
              <a:t>!</a:t>
            </a:r>
          </a:p>
          <a:p>
            <a:endParaRPr lang="da-DK" dirty="0"/>
          </a:p>
          <a:p>
            <a:pPr marL="0" indent="0">
              <a:buNone/>
            </a:pPr>
            <a:endParaRPr lang="da-DK" dirty="0"/>
          </a:p>
        </p:txBody>
      </p:sp>
      <p:graphicFrame>
        <p:nvGraphicFramePr>
          <p:cNvPr id="10" name="Diagram 9">
            <a:extLst>
              <a:ext uri="{FF2B5EF4-FFF2-40B4-BE49-F238E27FC236}">
                <a16:creationId xmlns:a16="http://schemas.microsoft.com/office/drawing/2014/main" id="{9FA12749-EAFA-4EE0-9178-92F1542657EF}"/>
              </a:ext>
            </a:extLst>
          </p:cNvPr>
          <p:cNvGraphicFramePr>
            <a:graphicFrameLocks noChangeAspect="1"/>
          </p:cNvGraphicFramePr>
          <p:nvPr/>
        </p:nvGraphicFramePr>
        <p:xfrm>
          <a:off x="-289171" y="2225406"/>
          <a:ext cx="6519834" cy="39756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kstfelt 10">
            <a:extLst>
              <a:ext uri="{FF2B5EF4-FFF2-40B4-BE49-F238E27FC236}">
                <a16:creationId xmlns:a16="http://schemas.microsoft.com/office/drawing/2014/main" id="{26C42D9C-5A9E-4D75-89F9-4DFA72B10F08}"/>
              </a:ext>
            </a:extLst>
          </p:cNvPr>
          <p:cNvSpPr txBox="1"/>
          <p:nvPr/>
        </p:nvSpPr>
        <p:spPr>
          <a:xfrm>
            <a:off x="5456583" y="5297557"/>
            <a:ext cx="4992581" cy="369332"/>
          </a:xfrm>
          <a:prstGeom prst="rect">
            <a:avLst/>
          </a:prstGeom>
          <a:noFill/>
        </p:spPr>
        <p:txBody>
          <a:bodyPr wrap="square" rtlCol="0">
            <a:spAutoFit/>
          </a:bodyPr>
          <a:lstStyle/>
          <a:p>
            <a:r>
              <a:rPr lang="da-DK" b="1" dirty="0" err="1"/>
              <a:t>Continuous</a:t>
            </a:r>
            <a:r>
              <a:rPr lang="da-DK" b="1" dirty="0"/>
              <a:t> </a:t>
            </a:r>
            <a:r>
              <a:rPr lang="da-DK" b="1" dirty="0" err="1"/>
              <a:t>focus</a:t>
            </a:r>
            <a:r>
              <a:rPr lang="da-DK" b="1" dirty="0"/>
              <a:t>, </a:t>
            </a:r>
            <a:r>
              <a:rPr lang="da-DK" b="1" dirty="0" err="1"/>
              <a:t>continuous</a:t>
            </a:r>
            <a:r>
              <a:rPr lang="da-DK" b="1" dirty="0"/>
              <a:t> </a:t>
            </a:r>
            <a:r>
              <a:rPr lang="da-DK" b="1" dirty="0" err="1"/>
              <a:t>change</a:t>
            </a:r>
            <a:endParaRPr lang="da-DK" b="1" dirty="0"/>
          </a:p>
        </p:txBody>
      </p:sp>
    </p:spTree>
    <p:extLst>
      <p:ext uri="{BB962C8B-B14F-4D97-AF65-F5344CB8AC3E}">
        <p14:creationId xmlns:p14="http://schemas.microsoft.com/office/powerpoint/2010/main" val="18099395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5C13E2-DE52-497E-A26C-C2AD06A61084}"/>
              </a:ext>
            </a:extLst>
          </p:cNvPr>
          <p:cNvSpPr>
            <a:spLocks noGrp="1"/>
          </p:cNvSpPr>
          <p:nvPr>
            <p:ph type="title"/>
          </p:nvPr>
        </p:nvSpPr>
        <p:spPr/>
        <p:txBody>
          <a:bodyPr/>
          <a:lstStyle/>
          <a:p>
            <a:r>
              <a:rPr lang="da-DK" dirty="0"/>
              <a:t>The content of ISO 9001 - overview</a:t>
            </a:r>
          </a:p>
        </p:txBody>
      </p:sp>
      <p:sp>
        <p:nvSpPr>
          <p:cNvPr id="4" name="Pladsholder til tekst 3">
            <a:extLst>
              <a:ext uri="{FF2B5EF4-FFF2-40B4-BE49-F238E27FC236}">
                <a16:creationId xmlns:a16="http://schemas.microsoft.com/office/drawing/2014/main" id="{963D78CC-BD9C-4ABC-A9EA-806E3F70D756}"/>
              </a:ext>
            </a:extLst>
          </p:cNvPr>
          <p:cNvSpPr>
            <a:spLocks noGrp="1"/>
          </p:cNvSpPr>
          <p:nvPr>
            <p:ph type="body" sz="quarter" idx="15"/>
          </p:nvPr>
        </p:nvSpPr>
        <p:spPr/>
        <p:txBody>
          <a:bodyPr/>
          <a:lstStyle/>
          <a:p>
            <a:endParaRPr lang="da-DK" dirty="0"/>
          </a:p>
        </p:txBody>
      </p:sp>
      <p:graphicFrame>
        <p:nvGraphicFramePr>
          <p:cNvPr id="8" name="Diagram 7">
            <a:extLst>
              <a:ext uri="{FF2B5EF4-FFF2-40B4-BE49-F238E27FC236}">
                <a16:creationId xmlns:a16="http://schemas.microsoft.com/office/drawing/2014/main" id="{4E37837D-4C9E-4F92-804F-04B71263D702}"/>
              </a:ext>
            </a:extLst>
          </p:cNvPr>
          <p:cNvGraphicFramePr/>
          <p:nvPr/>
        </p:nvGraphicFramePr>
        <p:xfrm>
          <a:off x="1016347" y="1783821"/>
          <a:ext cx="9869107" cy="50053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ktangel: afrundede hjørner 8">
            <a:extLst>
              <a:ext uri="{FF2B5EF4-FFF2-40B4-BE49-F238E27FC236}">
                <a16:creationId xmlns:a16="http://schemas.microsoft.com/office/drawing/2014/main" id="{BF68228B-06B7-4E7B-92CE-3C2C4028E28A}"/>
              </a:ext>
            </a:extLst>
          </p:cNvPr>
          <p:cNvSpPr/>
          <p:nvPr/>
        </p:nvSpPr>
        <p:spPr>
          <a:xfrm>
            <a:off x="3918858" y="1122274"/>
            <a:ext cx="1896710" cy="575670"/>
          </a:xfrm>
          <a:prstGeom prst="roundRect">
            <a:avLst/>
          </a:prstGeom>
          <a:solidFill>
            <a:schemeClr val="bg2">
              <a:lumMod val="75000"/>
            </a:schemeClr>
          </a:soli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w="0"/>
                <a:solidFill>
                  <a:srgbClr val="FFFFFF"/>
                </a:solidFill>
                <a:effectLst>
                  <a:outerShdw blurRad="38100" dist="19050" dir="2700000" algn="tl" rotWithShape="0">
                    <a:srgbClr val="00203D">
                      <a:alpha val="40000"/>
                    </a:srgbClr>
                  </a:outerShdw>
                </a:effectLst>
                <a:uLnTx/>
                <a:uFillTx/>
                <a:latin typeface="Calibri"/>
                <a:ea typeface="+mn-ea"/>
                <a:cs typeface="+mn-cs"/>
              </a:rPr>
              <a:t>PLAN</a:t>
            </a:r>
          </a:p>
        </p:txBody>
      </p:sp>
      <p:sp>
        <p:nvSpPr>
          <p:cNvPr id="10" name="Rektangel: afrundede hjørner 9">
            <a:extLst>
              <a:ext uri="{FF2B5EF4-FFF2-40B4-BE49-F238E27FC236}">
                <a16:creationId xmlns:a16="http://schemas.microsoft.com/office/drawing/2014/main" id="{C3836E13-0E15-4F92-A356-C4414B61B2FF}"/>
              </a:ext>
            </a:extLst>
          </p:cNvPr>
          <p:cNvSpPr/>
          <p:nvPr/>
        </p:nvSpPr>
        <p:spPr>
          <a:xfrm>
            <a:off x="5726919" y="1122274"/>
            <a:ext cx="3005525" cy="582925"/>
          </a:xfrm>
          <a:prstGeom prst="roundRect">
            <a:avLst/>
          </a:prstGeom>
          <a:solidFill>
            <a:schemeClr val="bg2">
              <a:lumMod val="75000"/>
            </a:schemeClr>
          </a:soli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w="0"/>
                <a:solidFill>
                  <a:srgbClr val="FFFFFF"/>
                </a:solidFill>
                <a:effectLst>
                  <a:outerShdw blurRad="38100" dist="19050" dir="2700000" algn="tl" rotWithShape="0">
                    <a:srgbClr val="00203D">
                      <a:alpha val="40000"/>
                    </a:srgbClr>
                  </a:outerShdw>
                </a:effectLst>
                <a:uLnTx/>
                <a:uFillTx/>
                <a:latin typeface="Calibri"/>
                <a:ea typeface="+mn-ea"/>
                <a:cs typeface="+mn-cs"/>
              </a:rPr>
              <a:t>DO</a:t>
            </a:r>
          </a:p>
        </p:txBody>
      </p:sp>
      <p:sp>
        <p:nvSpPr>
          <p:cNvPr id="11" name="Rektangel: afrundede hjørner 10">
            <a:extLst>
              <a:ext uri="{FF2B5EF4-FFF2-40B4-BE49-F238E27FC236}">
                <a16:creationId xmlns:a16="http://schemas.microsoft.com/office/drawing/2014/main" id="{51677DA6-3DB9-4522-BE80-601C8A8C6829}"/>
              </a:ext>
            </a:extLst>
          </p:cNvPr>
          <p:cNvSpPr/>
          <p:nvPr/>
        </p:nvSpPr>
        <p:spPr>
          <a:xfrm>
            <a:off x="7871689" y="1119939"/>
            <a:ext cx="1896710" cy="565830"/>
          </a:xfrm>
          <a:prstGeom prst="roundRect">
            <a:avLst/>
          </a:prstGeom>
          <a:solidFill>
            <a:schemeClr val="bg2">
              <a:lumMod val="75000"/>
            </a:schemeClr>
          </a:soli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w="0"/>
                <a:solidFill>
                  <a:srgbClr val="FFFFFF"/>
                </a:solidFill>
                <a:effectLst>
                  <a:outerShdw blurRad="38100" dist="19050" dir="2700000" algn="tl" rotWithShape="0">
                    <a:srgbClr val="00203D">
                      <a:alpha val="40000"/>
                    </a:srgbClr>
                  </a:outerShdw>
                </a:effectLst>
                <a:uLnTx/>
                <a:uFillTx/>
                <a:latin typeface="Calibri"/>
                <a:ea typeface="+mn-ea"/>
                <a:cs typeface="+mn-cs"/>
              </a:rPr>
              <a:t>CHECK</a:t>
            </a:r>
          </a:p>
        </p:txBody>
      </p:sp>
      <p:sp>
        <p:nvSpPr>
          <p:cNvPr id="12" name="Rektangel: afrundede hjørner 11">
            <a:extLst>
              <a:ext uri="{FF2B5EF4-FFF2-40B4-BE49-F238E27FC236}">
                <a16:creationId xmlns:a16="http://schemas.microsoft.com/office/drawing/2014/main" id="{E4D072C8-CE19-48EB-B170-9E220674B3C6}"/>
              </a:ext>
            </a:extLst>
          </p:cNvPr>
          <p:cNvSpPr/>
          <p:nvPr/>
        </p:nvSpPr>
        <p:spPr>
          <a:xfrm>
            <a:off x="9347063" y="1115019"/>
            <a:ext cx="1896710" cy="575670"/>
          </a:xfrm>
          <a:prstGeom prst="roundRect">
            <a:avLst/>
          </a:prstGeom>
          <a:solidFill>
            <a:schemeClr val="bg2">
              <a:lumMod val="75000"/>
            </a:schemeClr>
          </a:soli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w="0"/>
                <a:solidFill>
                  <a:srgbClr val="FFFFFF"/>
                </a:solidFill>
                <a:effectLst>
                  <a:outerShdw blurRad="38100" dist="19050" dir="2700000" algn="tl" rotWithShape="0">
                    <a:srgbClr val="00203D">
                      <a:alpha val="40000"/>
                    </a:srgbClr>
                  </a:outerShdw>
                </a:effectLst>
                <a:uLnTx/>
                <a:uFillTx/>
                <a:latin typeface="Calibri"/>
                <a:ea typeface="+mn-ea"/>
                <a:cs typeface="+mn-cs"/>
              </a:rPr>
              <a:t>ACT</a:t>
            </a:r>
          </a:p>
        </p:txBody>
      </p:sp>
    </p:spTree>
    <p:extLst>
      <p:ext uri="{BB962C8B-B14F-4D97-AF65-F5344CB8AC3E}">
        <p14:creationId xmlns:p14="http://schemas.microsoft.com/office/powerpoint/2010/main" val="21819534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Lige pilforbindelse 11">
            <a:extLst>
              <a:ext uri="{FF2B5EF4-FFF2-40B4-BE49-F238E27FC236}">
                <a16:creationId xmlns:a16="http://schemas.microsoft.com/office/drawing/2014/main" id="{FAB4D8E9-EF7D-419F-A671-BA0404387287}"/>
              </a:ext>
            </a:extLst>
          </p:cNvPr>
          <p:cNvCxnSpPr>
            <a:cxnSpLocks/>
          </p:cNvCxnSpPr>
          <p:nvPr/>
        </p:nvCxnSpPr>
        <p:spPr>
          <a:xfrm flipH="1">
            <a:off x="845546" y="661011"/>
            <a:ext cx="31637" cy="5229948"/>
          </a:xfrm>
          <a:prstGeom prst="straightConnector1">
            <a:avLst/>
          </a:prstGeom>
          <a:ln w="19050">
            <a:prstDash val="sysDash"/>
            <a:tailEnd type="triangle"/>
          </a:ln>
        </p:spPr>
        <p:style>
          <a:lnRef idx="2">
            <a:schemeClr val="accent1"/>
          </a:lnRef>
          <a:fillRef idx="0">
            <a:schemeClr val="accent1"/>
          </a:fillRef>
          <a:effectRef idx="1">
            <a:schemeClr val="accent1"/>
          </a:effectRef>
          <a:fontRef idx="minor">
            <a:schemeClr val="tx1"/>
          </a:fontRef>
        </p:style>
      </p:cxnSp>
      <p:cxnSp>
        <p:nvCxnSpPr>
          <p:cNvPr id="11" name="Lige pilforbindelse 10">
            <a:extLst>
              <a:ext uri="{FF2B5EF4-FFF2-40B4-BE49-F238E27FC236}">
                <a16:creationId xmlns:a16="http://schemas.microsoft.com/office/drawing/2014/main" id="{1ECB32CC-4F83-42BC-A7B6-65A4BE011AC1}"/>
              </a:ext>
            </a:extLst>
          </p:cNvPr>
          <p:cNvCxnSpPr>
            <a:cxnSpLocks/>
          </p:cNvCxnSpPr>
          <p:nvPr/>
        </p:nvCxnSpPr>
        <p:spPr>
          <a:xfrm>
            <a:off x="4467607" y="906178"/>
            <a:ext cx="0" cy="4952972"/>
          </a:xfrm>
          <a:prstGeom prst="straightConnector1">
            <a:avLst/>
          </a:prstGeom>
          <a:ln w="19050">
            <a:prstDash val="sysDash"/>
            <a:tailEnd type="triangle"/>
          </a:ln>
        </p:spPr>
        <p:style>
          <a:lnRef idx="2">
            <a:schemeClr val="accent1"/>
          </a:lnRef>
          <a:fillRef idx="0">
            <a:schemeClr val="accent1"/>
          </a:fillRef>
          <a:effectRef idx="1">
            <a:schemeClr val="accent1"/>
          </a:effectRef>
          <a:fontRef idx="minor">
            <a:schemeClr val="tx1"/>
          </a:fontRef>
        </p:style>
      </p:cxnSp>
      <p:sp>
        <p:nvSpPr>
          <p:cNvPr id="16" name="Pladsholder til billede 15">
            <a:extLst>
              <a:ext uri="{FF2B5EF4-FFF2-40B4-BE49-F238E27FC236}">
                <a16:creationId xmlns:a16="http://schemas.microsoft.com/office/drawing/2014/main" id="{9E15590E-E35E-42C6-8A65-BF2B6E2DCA23}"/>
              </a:ext>
            </a:extLst>
          </p:cNvPr>
          <p:cNvSpPr>
            <a:spLocks noGrp="1"/>
          </p:cNvSpPr>
          <p:nvPr>
            <p:ph type="pic" sz="quarter" idx="16"/>
          </p:nvPr>
        </p:nvSpPr>
        <p:spPr/>
      </p:sp>
      <p:sp>
        <p:nvSpPr>
          <p:cNvPr id="2" name="Titel 1">
            <a:extLst>
              <a:ext uri="{FF2B5EF4-FFF2-40B4-BE49-F238E27FC236}">
                <a16:creationId xmlns:a16="http://schemas.microsoft.com/office/drawing/2014/main" id="{00D100A8-5146-4EC3-9796-5326ED7D7207}"/>
              </a:ext>
            </a:extLst>
          </p:cNvPr>
          <p:cNvSpPr>
            <a:spLocks noGrp="1"/>
          </p:cNvSpPr>
          <p:nvPr>
            <p:ph type="title"/>
          </p:nvPr>
        </p:nvSpPr>
        <p:spPr/>
        <p:txBody>
          <a:bodyPr/>
          <a:lstStyle/>
          <a:p>
            <a:r>
              <a:rPr lang="en-US" dirty="0"/>
              <a:t>From strategy to quality management system</a:t>
            </a:r>
            <a:endParaRPr lang="da-DK" dirty="0"/>
          </a:p>
        </p:txBody>
      </p:sp>
      <p:sp>
        <p:nvSpPr>
          <p:cNvPr id="15" name="Pladsholder til tekst 14">
            <a:extLst>
              <a:ext uri="{FF2B5EF4-FFF2-40B4-BE49-F238E27FC236}">
                <a16:creationId xmlns:a16="http://schemas.microsoft.com/office/drawing/2014/main" id="{901F1FC4-0E24-447F-AA86-559211AAE751}"/>
              </a:ext>
            </a:extLst>
          </p:cNvPr>
          <p:cNvSpPr>
            <a:spLocks noGrp="1"/>
          </p:cNvSpPr>
          <p:nvPr>
            <p:ph type="body" sz="half" idx="2"/>
          </p:nvPr>
        </p:nvSpPr>
        <p:spPr/>
        <p:txBody>
          <a:bodyPr/>
          <a:lstStyle/>
          <a:p>
            <a:r>
              <a:rPr lang="da-DK" dirty="0" err="1"/>
              <a:t>Quality</a:t>
            </a:r>
            <a:r>
              <a:rPr lang="da-DK" dirty="0"/>
              <a:t> management </a:t>
            </a:r>
            <a:r>
              <a:rPr lang="da-DK" dirty="0" err="1"/>
              <a:t>takes</a:t>
            </a:r>
            <a:r>
              <a:rPr lang="da-DK" dirty="0"/>
              <a:t> point of </a:t>
            </a:r>
            <a:r>
              <a:rPr lang="da-DK" dirty="0" err="1"/>
              <a:t>departure</a:t>
            </a:r>
            <a:r>
              <a:rPr lang="da-DK" dirty="0"/>
              <a:t> in the </a:t>
            </a:r>
            <a:r>
              <a:rPr lang="da-DK" dirty="0" err="1"/>
              <a:t>company’s</a:t>
            </a:r>
            <a:r>
              <a:rPr lang="da-DK" dirty="0"/>
              <a:t> </a:t>
            </a:r>
            <a:r>
              <a:rPr lang="da-DK" dirty="0" err="1"/>
              <a:t>strategy</a:t>
            </a:r>
            <a:r>
              <a:rPr lang="da-DK" dirty="0"/>
              <a:t>.</a:t>
            </a:r>
          </a:p>
          <a:p>
            <a:r>
              <a:rPr lang="da-DK" dirty="0"/>
              <a:t>The </a:t>
            </a:r>
            <a:r>
              <a:rPr lang="da-DK" dirty="0" err="1"/>
              <a:t>strategic</a:t>
            </a:r>
            <a:r>
              <a:rPr lang="da-DK" dirty="0"/>
              <a:t> </a:t>
            </a:r>
            <a:r>
              <a:rPr lang="da-DK" dirty="0" err="1"/>
              <a:t>objectives</a:t>
            </a:r>
            <a:r>
              <a:rPr lang="da-DK" dirty="0"/>
              <a:t> </a:t>
            </a:r>
            <a:r>
              <a:rPr lang="da-DK" dirty="0" err="1"/>
              <a:t>are</a:t>
            </a:r>
            <a:r>
              <a:rPr lang="da-DK" dirty="0"/>
              <a:t> </a:t>
            </a:r>
            <a:r>
              <a:rPr lang="da-DK" dirty="0" err="1"/>
              <a:t>cascaded</a:t>
            </a:r>
            <a:r>
              <a:rPr lang="da-DK" dirty="0"/>
              <a:t> in the management system with a </a:t>
            </a:r>
            <a:r>
              <a:rPr lang="da-DK" dirty="0" err="1"/>
              <a:t>focus</a:t>
            </a:r>
            <a:r>
              <a:rPr lang="da-DK" dirty="0"/>
              <a:t> on </a:t>
            </a:r>
            <a:r>
              <a:rPr lang="da-DK" dirty="0" err="1"/>
              <a:t>external</a:t>
            </a:r>
            <a:r>
              <a:rPr lang="da-DK" dirty="0"/>
              <a:t> and </a:t>
            </a:r>
            <a:r>
              <a:rPr lang="da-DK" dirty="0" err="1"/>
              <a:t>internal</a:t>
            </a:r>
            <a:r>
              <a:rPr lang="da-DK" dirty="0"/>
              <a:t> issues </a:t>
            </a:r>
            <a:r>
              <a:rPr lang="da-DK" dirty="0" err="1"/>
              <a:t>that</a:t>
            </a:r>
            <a:r>
              <a:rPr lang="da-DK" dirty="0"/>
              <a:t> may </a:t>
            </a:r>
            <a:r>
              <a:rPr lang="da-DK" dirty="0" err="1"/>
              <a:t>affect</a:t>
            </a:r>
            <a:r>
              <a:rPr lang="da-DK" dirty="0"/>
              <a:t> </a:t>
            </a:r>
            <a:r>
              <a:rPr lang="da-DK" dirty="0" err="1"/>
              <a:t>reaching</a:t>
            </a:r>
            <a:r>
              <a:rPr lang="da-DK" dirty="0"/>
              <a:t> the </a:t>
            </a:r>
            <a:r>
              <a:rPr lang="da-DK" dirty="0" err="1"/>
              <a:t>objectives</a:t>
            </a:r>
            <a:r>
              <a:rPr lang="da-DK" dirty="0"/>
              <a:t>. </a:t>
            </a:r>
          </a:p>
          <a:p>
            <a:r>
              <a:rPr lang="da-DK" dirty="0"/>
              <a:t>The system </a:t>
            </a:r>
            <a:r>
              <a:rPr lang="da-DK" dirty="0" err="1"/>
              <a:t>also</a:t>
            </a:r>
            <a:r>
              <a:rPr lang="da-DK" dirty="0"/>
              <a:t> </a:t>
            </a:r>
            <a:r>
              <a:rPr lang="da-DK" dirty="0" err="1"/>
              <a:t>addresses</a:t>
            </a:r>
            <a:r>
              <a:rPr lang="da-DK" dirty="0"/>
              <a:t> the </a:t>
            </a:r>
            <a:r>
              <a:rPr lang="da-DK" dirty="0" err="1"/>
              <a:t>expectations</a:t>
            </a:r>
            <a:r>
              <a:rPr lang="da-DK" dirty="0"/>
              <a:t> of the </a:t>
            </a:r>
            <a:r>
              <a:rPr lang="da-DK" dirty="0" err="1"/>
              <a:t>customers</a:t>
            </a:r>
            <a:r>
              <a:rPr lang="da-DK" dirty="0"/>
              <a:t>.</a:t>
            </a:r>
          </a:p>
          <a:p>
            <a:r>
              <a:rPr lang="da-DK" dirty="0" err="1"/>
              <a:t>Then</a:t>
            </a:r>
            <a:r>
              <a:rPr lang="da-DK" dirty="0"/>
              <a:t> the system </a:t>
            </a:r>
            <a:r>
              <a:rPr lang="da-DK" dirty="0" err="1"/>
              <a:t>addresses</a:t>
            </a:r>
            <a:r>
              <a:rPr lang="da-DK" dirty="0"/>
              <a:t> </a:t>
            </a:r>
            <a:r>
              <a:rPr lang="da-DK" dirty="0" err="1"/>
              <a:t>risks</a:t>
            </a:r>
            <a:r>
              <a:rPr lang="da-DK" dirty="0"/>
              <a:t>. </a:t>
            </a:r>
          </a:p>
          <a:p>
            <a:r>
              <a:rPr lang="da-DK" dirty="0" err="1"/>
              <a:t>Finally</a:t>
            </a:r>
            <a:r>
              <a:rPr lang="da-DK" dirty="0"/>
              <a:t> all the </a:t>
            </a:r>
            <a:r>
              <a:rPr lang="da-DK" dirty="0" err="1"/>
              <a:t>identified</a:t>
            </a:r>
            <a:r>
              <a:rPr lang="da-DK" dirty="0"/>
              <a:t> observations </a:t>
            </a:r>
            <a:r>
              <a:rPr lang="da-DK" dirty="0" err="1"/>
              <a:t>are</a:t>
            </a:r>
            <a:r>
              <a:rPr lang="da-DK" dirty="0"/>
              <a:t> </a:t>
            </a:r>
            <a:r>
              <a:rPr lang="da-DK" dirty="0" err="1"/>
              <a:t>integrated</a:t>
            </a:r>
            <a:r>
              <a:rPr lang="da-DK" dirty="0"/>
              <a:t> </a:t>
            </a:r>
            <a:r>
              <a:rPr lang="da-DK" dirty="0" err="1"/>
              <a:t>into</a:t>
            </a:r>
            <a:r>
              <a:rPr lang="da-DK" dirty="0"/>
              <a:t> the business </a:t>
            </a:r>
            <a:r>
              <a:rPr lang="da-DK" dirty="0" err="1"/>
              <a:t>processes</a:t>
            </a:r>
            <a:r>
              <a:rPr lang="da-DK" dirty="0"/>
              <a:t> and </a:t>
            </a:r>
            <a:r>
              <a:rPr lang="da-DK" dirty="0" err="1"/>
              <a:t>evaluated</a:t>
            </a:r>
            <a:r>
              <a:rPr lang="da-DK" dirty="0"/>
              <a:t> – </a:t>
            </a:r>
            <a:r>
              <a:rPr lang="da-DK" dirty="0" err="1"/>
              <a:t>e.g</a:t>
            </a:r>
            <a:r>
              <a:rPr lang="da-DK" dirty="0"/>
              <a:t>. </a:t>
            </a:r>
            <a:r>
              <a:rPr lang="da-DK" dirty="0" err="1"/>
              <a:t>through</a:t>
            </a:r>
            <a:r>
              <a:rPr lang="da-DK" dirty="0"/>
              <a:t> </a:t>
            </a:r>
            <a:r>
              <a:rPr lang="da-DK" dirty="0" err="1"/>
              <a:t>internal</a:t>
            </a:r>
            <a:r>
              <a:rPr lang="da-DK" dirty="0"/>
              <a:t> audits, </a:t>
            </a:r>
            <a:r>
              <a:rPr lang="da-DK" dirty="0" err="1"/>
              <a:t>evaluations</a:t>
            </a:r>
            <a:r>
              <a:rPr lang="da-DK" dirty="0"/>
              <a:t>, </a:t>
            </a:r>
            <a:r>
              <a:rPr lang="da-DK" dirty="0" err="1"/>
              <a:t>reviews</a:t>
            </a:r>
            <a:r>
              <a:rPr lang="da-DK" dirty="0"/>
              <a:t> etc. </a:t>
            </a:r>
          </a:p>
          <a:p>
            <a:r>
              <a:rPr lang="da-DK" dirty="0"/>
              <a:t>The </a:t>
            </a:r>
            <a:r>
              <a:rPr lang="da-DK" dirty="0" err="1"/>
              <a:t>results</a:t>
            </a:r>
            <a:r>
              <a:rPr lang="da-DK" dirty="0"/>
              <a:t> of </a:t>
            </a:r>
            <a:r>
              <a:rPr lang="da-DK" dirty="0" err="1"/>
              <a:t>these</a:t>
            </a:r>
            <a:r>
              <a:rPr lang="da-DK" dirty="0"/>
              <a:t> </a:t>
            </a:r>
            <a:r>
              <a:rPr lang="da-DK" dirty="0" err="1"/>
              <a:t>are</a:t>
            </a:r>
            <a:r>
              <a:rPr lang="da-DK" dirty="0"/>
              <a:t>  put back </a:t>
            </a:r>
            <a:r>
              <a:rPr lang="da-DK" dirty="0" err="1"/>
              <a:t>into</a:t>
            </a:r>
            <a:r>
              <a:rPr lang="da-DK" dirty="0"/>
              <a:t> the system as </a:t>
            </a:r>
            <a:r>
              <a:rPr lang="da-DK" dirty="0" err="1"/>
              <a:t>improvements</a:t>
            </a:r>
            <a:r>
              <a:rPr lang="da-DK" dirty="0"/>
              <a:t> to </a:t>
            </a:r>
            <a:r>
              <a:rPr lang="da-DK" dirty="0" err="1"/>
              <a:t>processes</a:t>
            </a:r>
            <a:r>
              <a:rPr lang="da-DK" dirty="0"/>
              <a:t> and procedures. </a:t>
            </a:r>
          </a:p>
        </p:txBody>
      </p:sp>
      <p:sp>
        <p:nvSpPr>
          <p:cNvPr id="5" name="Afrundet rektangel 3">
            <a:extLst>
              <a:ext uri="{FF2B5EF4-FFF2-40B4-BE49-F238E27FC236}">
                <a16:creationId xmlns:a16="http://schemas.microsoft.com/office/drawing/2014/main" id="{CA9B3F59-5AB5-4888-9ABA-1D1A4F77EF52}"/>
              </a:ext>
            </a:extLst>
          </p:cNvPr>
          <p:cNvSpPr/>
          <p:nvPr/>
        </p:nvSpPr>
        <p:spPr>
          <a:xfrm>
            <a:off x="1185564" y="906178"/>
            <a:ext cx="2641600" cy="603010"/>
          </a:xfrm>
          <a:prstGeom prst="round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da-DK" sz="1400" dirty="0"/>
              <a:t>The </a:t>
            </a:r>
            <a:r>
              <a:rPr lang="da-DK" sz="1400" dirty="0" err="1"/>
              <a:t>company's</a:t>
            </a:r>
            <a:r>
              <a:rPr lang="da-DK" sz="1400" dirty="0"/>
              <a:t> </a:t>
            </a:r>
            <a:r>
              <a:rPr lang="da-DK" sz="1400" dirty="0" err="1"/>
              <a:t>strategy</a:t>
            </a:r>
            <a:r>
              <a:rPr lang="da-DK" sz="1400" dirty="0"/>
              <a:t>
</a:t>
            </a:r>
          </a:p>
        </p:txBody>
      </p:sp>
      <p:sp>
        <p:nvSpPr>
          <p:cNvPr id="6" name="Afrundet rektangel 5">
            <a:extLst>
              <a:ext uri="{FF2B5EF4-FFF2-40B4-BE49-F238E27FC236}">
                <a16:creationId xmlns:a16="http://schemas.microsoft.com/office/drawing/2014/main" id="{8549FEEA-7F54-4B2C-8F6B-18EC567C87A8}"/>
              </a:ext>
            </a:extLst>
          </p:cNvPr>
          <p:cNvSpPr/>
          <p:nvPr/>
        </p:nvSpPr>
        <p:spPr>
          <a:xfrm>
            <a:off x="1185564" y="1640130"/>
            <a:ext cx="2641600" cy="603010"/>
          </a:xfrm>
          <a:prstGeom prst="round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da-DK" sz="1400" dirty="0"/>
              <a:t> </a:t>
            </a:r>
            <a:r>
              <a:rPr lang="en-US" sz="1400" dirty="0"/>
              <a:t>Intended results of the management system</a:t>
            </a:r>
            <a:endParaRPr lang="da-DK" sz="1400" dirty="0"/>
          </a:p>
        </p:txBody>
      </p:sp>
      <p:sp>
        <p:nvSpPr>
          <p:cNvPr id="7" name="Afrundet rektangel 8">
            <a:extLst>
              <a:ext uri="{FF2B5EF4-FFF2-40B4-BE49-F238E27FC236}">
                <a16:creationId xmlns:a16="http://schemas.microsoft.com/office/drawing/2014/main" id="{7FA0EA75-DC71-4A1D-99F0-17F8DCC435A6}"/>
              </a:ext>
            </a:extLst>
          </p:cNvPr>
          <p:cNvSpPr/>
          <p:nvPr/>
        </p:nvSpPr>
        <p:spPr>
          <a:xfrm>
            <a:off x="1185564" y="3244176"/>
            <a:ext cx="2641600" cy="603010"/>
          </a:xfrm>
          <a:prstGeom prst="round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da-DK" sz="1400" dirty="0"/>
              <a:t>Risk management</a:t>
            </a:r>
          </a:p>
        </p:txBody>
      </p:sp>
      <p:sp>
        <p:nvSpPr>
          <p:cNvPr id="8" name="Afrundet rektangel 9">
            <a:extLst>
              <a:ext uri="{FF2B5EF4-FFF2-40B4-BE49-F238E27FC236}">
                <a16:creationId xmlns:a16="http://schemas.microsoft.com/office/drawing/2014/main" id="{E7BDDC70-8D5F-4213-8841-0164689926CD}"/>
              </a:ext>
            </a:extLst>
          </p:cNvPr>
          <p:cNvSpPr/>
          <p:nvPr/>
        </p:nvSpPr>
        <p:spPr>
          <a:xfrm>
            <a:off x="1185564" y="4007156"/>
            <a:ext cx="2641600" cy="603010"/>
          </a:xfrm>
          <a:prstGeom prst="round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400" dirty="0"/>
              <a:t>Integration into the business processes</a:t>
            </a:r>
            <a:endParaRPr lang="da-DK" sz="1400" dirty="0"/>
          </a:p>
        </p:txBody>
      </p:sp>
      <p:sp>
        <p:nvSpPr>
          <p:cNvPr id="9" name="Afrundet rektangel 10">
            <a:extLst>
              <a:ext uri="{FF2B5EF4-FFF2-40B4-BE49-F238E27FC236}">
                <a16:creationId xmlns:a16="http://schemas.microsoft.com/office/drawing/2014/main" id="{275D272A-C8CA-4888-8021-8167E1AF2217}"/>
              </a:ext>
            </a:extLst>
          </p:cNvPr>
          <p:cNvSpPr/>
          <p:nvPr/>
        </p:nvSpPr>
        <p:spPr>
          <a:xfrm>
            <a:off x="1185564" y="4770136"/>
            <a:ext cx="2641600" cy="603010"/>
          </a:xfrm>
          <a:prstGeom prst="round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da-DK" sz="1400" dirty="0"/>
              <a:t>Evaluation</a:t>
            </a:r>
          </a:p>
        </p:txBody>
      </p:sp>
      <p:sp>
        <p:nvSpPr>
          <p:cNvPr id="10" name="Afrundet rektangel 11">
            <a:extLst>
              <a:ext uri="{FF2B5EF4-FFF2-40B4-BE49-F238E27FC236}">
                <a16:creationId xmlns:a16="http://schemas.microsoft.com/office/drawing/2014/main" id="{FED42CEE-C186-4377-B36C-55D091029F4B}"/>
              </a:ext>
            </a:extLst>
          </p:cNvPr>
          <p:cNvSpPr/>
          <p:nvPr/>
        </p:nvSpPr>
        <p:spPr>
          <a:xfrm>
            <a:off x="1185564" y="5557645"/>
            <a:ext cx="2641600" cy="603010"/>
          </a:xfrm>
          <a:prstGeom prst="round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da-DK" sz="1400" dirty="0" err="1"/>
              <a:t>Improvements</a:t>
            </a:r>
            <a:endParaRPr lang="da-DK" sz="1400" dirty="0"/>
          </a:p>
        </p:txBody>
      </p:sp>
      <p:sp>
        <p:nvSpPr>
          <p:cNvPr id="13" name="Afrundet rektangel 7">
            <a:extLst>
              <a:ext uri="{FF2B5EF4-FFF2-40B4-BE49-F238E27FC236}">
                <a16:creationId xmlns:a16="http://schemas.microsoft.com/office/drawing/2014/main" id="{228DD567-E707-463F-A876-7A1523748E5B}"/>
              </a:ext>
            </a:extLst>
          </p:cNvPr>
          <p:cNvSpPr/>
          <p:nvPr/>
        </p:nvSpPr>
        <p:spPr>
          <a:xfrm>
            <a:off x="2804419" y="2424418"/>
            <a:ext cx="2641600" cy="603009"/>
          </a:xfrm>
          <a:prstGeom prst="round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da-DK" sz="1400" dirty="0"/>
              <a:t>Stakeholder </a:t>
            </a:r>
            <a:r>
              <a:rPr lang="da-DK" sz="1400" dirty="0" err="1"/>
              <a:t>expectations</a:t>
            </a:r>
            <a:endParaRPr lang="da-DK" sz="1400" dirty="0"/>
          </a:p>
        </p:txBody>
      </p:sp>
      <p:sp>
        <p:nvSpPr>
          <p:cNvPr id="14" name="Afrundet rektangel 6">
            <a:extLst>
              <a:ext uri="{FF2B5EF4-FFF2-40B4-BE49-F238E27FC236}">
                <a16:creationId xmlns:a16="http://schemas.microsoft.com/office/drawing/2014/main" id="{63009EFC-79A7-45A7-8FC5-953A7F442867}"/>
              </a:ext>
            </a:extLst>
          </p:cNvPr>
          <p:cNvSpPr/>
          <p:nvPr/>
        </p:nvSpPr>
        <p:spPr>
          <a:xfrm>
            <a:off x="64849" y="2434091"/>
            <a:ext cx="2641600" cy="603010"/>
          </a:xfrm>
          <a:prstGeom prst="round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da-DK" sz="1400" dirty="0" err="1"/>
              <a:t>Internal</a:t>
            </a:r>
            <a:r>
              <a:rPr lang="da-DK" sz="1400" dirty="0"/>
              <a:t> and </a:t>
            </a:r>
            <a:r>
              <a:rPr lang="da-DK" sz="1400" dirty="0" err="1"/>
              <a:t>external</a:t>
            </a:r>
            <a:r>
              <a:rPr lang="da-DK" sz="1400" dirty="0"/>
              <a:t> issues</a:t>
            </a:r>
          </a:p>
        </p:txBody>
      </p:sp>
    </p:spTree>
    <p:extLst>
      <p:ext uri="{BB962C8B-B14F-4D97-AF65-F5344CB8AC3E}">
        <p14:creationId xmlns:p14="http://schemas.microsoft.com/office/powerpoint/2010/main" val="41018454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F65B1B-D23B-4264-8DD6-B26B38970689}"/>
              </a:ext>
            </a:extLst>
          </p:cNvPr>
          <p:cNvSpPr>
            <a:spLocks noGrp="1"/>
          </p:cNvSpPr>
          <p:nvPr>
            <p:ph type="title"/>
          </p:nvPr>
        </p:nvSpPr>
        <p:spPr/>
        <p:txBody>
          <a:bodyPr>
            <a:normAutofit/>
          </a:bodyPr>
          <a:lstStyle/>
          <a:p>
            <a:r>
              <a:rPr lang="da-DK" dirty="0" err="1"/>
              <a:t>Exercise</a:t>
            </a:r>
            <a:r>
              <a:rPr lang="da-DK" dirty="0"/>
              <a:t>: Design </a:t>
            </a:r>
            <a:r>
              <a:rPr lang="da-DK" dirty="0" err="1"/>
              <a:t>your</a:t>
            </a:r>
            <a:r>
              <a:rPr lang="da-DK" dirty="0"/>
              <a:t> </a:t>
            </a:r>
            <a:r>
              <a:rPr lang="da-DK" dirty="0" err="1"/>
              <a:t>own</a:t>
            </a:r>
            <a:r>
              <a:rPr lang="da-DK" dirty="0"/>
              <a:t> QMS</a:t>
            </a:r>
          </a:p>
        </p:txBody>
      </p:sp>
      <p:sp>
        <p:nvSpPr>
          <p:cNvPr id="5" name="Pladsholder til tekst 4">
            <a:extLst>
              <a:ext uri="{FF2B5EF4-FFF2-40B4-BE49-F238E27FC236}">
                <a16:creationId xmlns:a16="http://schemas.microsoft.com/office/drawing/2014/main" id="{120806C2-9107-41D2-A882-ADE510EE270D}"/>
              </a:ext>
            </a:extLst>
          </p:cNvPr>
          <p:cNvSpPr>
            <a:spLocks noGrp="1"/>
          </p:cNvSpPr>
          <p:nvPr>
            <p:ph type="body" sz="half" idx="2"/>
          </p:nvPr>
        </p:nvSpPr>
        <p:spPr/>
        <p:txBody>
          <a:bodyPr>
            <a:noAutofit/>
          </a:bodyPr>
          <a:lstStyle/>
          <a:p>
            <a:pPr marL="342900" indent="-342900">
              <a:buFont typeface="+mj-lt"/>
              <a:buAutoNum type="arabicPeriod"/>
            </a:pPr>
            <a:r>
              <a:rPr lang="da-DK" sz="1600" dirty="0" err="1"/>
              <a:t>Think</a:t>
            </a:r>
            <a:r>
              <a:rPr lang="da-DK" sz="1600" dirty="0"/>
              <a:t> of an </a:t>
            </a:r>
            <a:r>
              <a:rPr lang="da-DK" sz="1600" dirty="0" err="1"/>
              <a:t>organization</a:t>
            </a:r>
            <a:r>
              <a:rPr lang="da-DK" sz="1600" dirty="0"/>
              <a:t> from </a:t>
            </a:r>
            <a:r>
              <a:rPr lang="da-DK" sz="1600" dirty="0" err="1"/>
              <a:t>your</a:t>
            </a:r>
            <a:r>
              <a:rPr lang="da-DK" sz="1600" dirty="0"/>
              <a:t> </a:t>
            </a:r>
            <a:r>
              <a:rPr lang="da-DK" sz="1600" dirty="0" err="1"/>
              <a:t>life</a:t>
            </a:r>
            <a:r>
              <a:rPr lang="da-DK" sz="1600" dirty="0"/>
              <a:t> </a:t>
            </a:r>
            <a:r>
              <a:rPr lang="da-DK" sz="1600" dirty="0" err="1"/>
              <a:t>that</a:t>
            </a:r>
            <a:r>
              <a:rPr lang="da-DK" sz="1600" dirty="0"/>
              <a:t> </a:t>
            </a:r>
            <a:r>
              <a:rPr lang="da-DK" sz="1600" dirty="0" err="1"/>
              <a:t>could</a:t>
            </a:r>
            <a:r>
              <a:rPr lang="da-DK" sz="1600" dirty="0"/>
              <a:t> benefit from a QMS </a:t>
            </a:r>
            <a:r>
              <a:rPr lang="da-DK" sz="1600" dirty="0" err="1"/>
              <a:t>e.g</a:t>
            </a:r>
            <a:r>
              <a:rPr lang="da-DK" sz="1600" dirty="0"/>
              <a:t>. </a:t>
            </a:r>
            <a:r>
              <a:rPr lang="da-DK" sz="1600" dirty="0" err="1"/>
              <a:t>your</a:t>
            </a:r>
            <a:r>
              <a:rPr lang="da-DK" sz="1600" dirty="0"/>
              <a:t> </a:t>
            </a:r>
            <a:r>
              <a:rPr lang="da-DK" sz="1600" dirty="0" err="1"/>
              <a:t>workplace</a:t>
            </a:r>
            <a:r>
              <a:rPr lang="da-DK" sz="1600" dirty="0"/>
              <a:t>, sports </a:t>
            </a:r>
            <a:r>
              <a:rPr lang="da-DK" sz="1600" dirty="0" err="1"/>
              <a:t>club</a:t>
            </a:r>
            <a:r>
              <a:rPr lang="da-DK" sz="1600" dirty="0"/>
              <a:t> or a cafe - just </a:t>
            </a:r>
            <a:r>
              <a:rPr lang="da-DK" sz="1600" dirty="0" err="1"/>
              <a:t>think</a:t>
            </a:r>
            <a:r>
              <a:rPr lang="da-DK" sz="1600" dirty="0"/>
              <a:t> of </a:t>
            </a:r>
            <a:r>
              <a:rPr lang="da-DK" sz="1600" dirty="0" err="1"/>
              <a:t>any</a:t>
            </a:r>
            <a:r>
              <a:rPr lang="da-DK" sz="1600" dirty="0"/>
              <a:t> </a:t>
            </a:r>
            <a:r>
              <a:rPr lang="da-DK" sz="1600" dirty="0" err="1"/>
              <a:t>example</a:t>
            </a:r>
            <a:r>
              <a:rPr lang="da-DK" sz="1600" dirty="0"/>
              <a:t>!</a:t>
            </a:r>
          </a:p>
          <a:p>
            <a:pPr marL="342900" indent="-342900">
              <a:buFont typeface="+mj-lt"/>
              <a:buAutoNum type="arabicPeriod"/>
            </a:pPr>
            <a:r>
              <a:rPr lang="da-DK" sz="1600" dirty="0"/>
              <a:t>In </a:t>
            </a:r>
            <a:r>
              <a:rPr lang="da-DK" sz="1600" dirty="0" err="1"/>
              <a:t>groups</a:t>
            </a:r>
            <a:r>
              <a:rPr lang="da-DK" sz="1600" dirty="0"/>
              <a:t> of 5 </a:t>
            </a:r>
            <a:r>
              <a:rPr lang="da-DK" sz="1600" dirty="0" err="1"/>
              <a:t>people</a:t>
            </a:r>
            <a:r>
              <a:rPr lang="da-DK" sz="1600" dirty="0"/>
              <a:t> </a:t>
            </a:r>
            <a:r>
              <a:rPr lang="da-DK" sz="1600" dirty="0" err="1"/>
              <a:t>select</a:t>
            </a:r>
            <a:r>
              <a:rPr lang="da-DK" sz="1600" dirty="0"/>
              <a:t> the </a:t>
            </a:r>
            <a:r>
              <a:rPr lang="da-DK" sz="1600" dirty="0" err="1"/>
              <a:t>best</a:t>
            </a:r>
            <a:r>
              <a:rPr lang="da-DK" sz="1600" dirty="0"/>
              <a:t> </a:t>
            </a:r>
            <a:r>
              <a:rPr lang="da-DK" sz="1600" dirty="0" err="1"/>
              <a:t>example</a:t>
            </a:r>
            <a:r>
              <a:rPr lang="da-DK" sz="1600" dirty="0"/>
              <a:t> (5 min)</a:t>
            </a:r>
          </a:p>
          <a:p>
            <a:pPr marL="342900" indent="-342900">
              <a:buFont typeface="+mj-lt"/>
              <a:buAutoNum type="arabicPeriod"/>
            </a:pPr>
            <a:r>
              <a:rPr lang="da-DK" sz="1600" dirty="0" err="1"/>
              <a:t>Define</a:t>
            </a:r>
            <a:r>
              <a:rPr lang="da-DK" sz="1600" dirty="0"/>
              <a:t> the </a:t>
            </a:r>
            <a:r>
              <a:rPr lang="da-DK" sz="1600" dirty="0" err="1"/>
              <a:t>objectives</a:t>
            </a:r>
            <a:r>
              <a:rPr lang="da-DK" sz="1600" dirty="0"/>
              <a:t> of </a:t>
            </a:r>
            <a:r>
              <a:rPr lang="da-DK" sz="1600" dirty="0" err="1"/>
              <a:t>your</a:t>
            </a:r>
            <a:r>
              <a:rPr lang="da-DK" sz="1600" dirty="0"/>
              <a:t> QMS (10 min) (</a:t>
            </a:r>
            <a:r>
              <a:rPr lang="da-DK" sz="1600" dirty="0" err="1"/>
              <a:t>see</a:t>
            </a:r>
            <a:r>
              <a:rPr lang="da-DK" sz="1600" dirty="0"/>
              <a:t> </a:t>
            </a:r>
            <a:r>
              <a:rPr lang="da-DK" sz="1600" dirty="0" err="1"/>
              <a:t>text</a:t>
            </a:r>
            <a:r>
              <a:rPr lang="da-DK" sz="1600" dirty="0"/>
              <a:t> to the right)</a:t>
            </a:r>
          </a:p>
          <a:p>
            <a:pPr marL="342900" indent="-342900">
              <a:buFont typeface="+mj-lt"/>
              <a:buAutoNum type="arabicPeriod"/>
            </a:pPr>
            <a:r>
              <a:rPr lang="en-US" sz="1600" dirty="0"/>
              <a:t>Identify your organization’s key processes for meeting </a:t>
            </a:r>
            <a:r>
              <a:rPr lang="en-US" sz="1600" b="1" dirty="0"/>
              <a:t>one </a:t>
            </a:r>
            <a:r>
              <a:rPr lang="en-US" sz="1600" dirty="0"/>
              <a:t>of your organizations objectives as well as your customers’ needs. (10 min)</a:t>
            </a:r>
          </a:p>
          <a:p>
            <a:pPr marL="342900" indent="-342900">
              <a:buFont typeface="+mj-lt"/>
              <a:buAutoNum type="arabicPeriod"/>
            </a:pPr>
            <a:r>
              <a:rPr lang="en-US" sz="1600" dirty="0"/>
              <a:t>Present what key process you came up with (5 min each)</a:t>
            </a:r>
          </a:p>
          <a:p>
            <a:pPr marL="342900" indent="-342900">
              <a:buFont typeface="+mj-lt"/>
              <a:buAutoNum type="arabicPeriod"/>
            </a:pPr>
            <a:endParaRPr lang="da-DK" sz="1600" dirty="0"/>
          </a:p>
          <a:p>
            <a:pPr marL="0" indent="0">
              <a:buNone/>
            </a:pPr>
            <a:endParaRPr lang="da-DK" sz="1600" dirty="0"/>
          </a:p>
          <a:p>
            <a:pPr marL="0" indent="0">
              <a:buNone/>
            </a:pPr>
            <a:endParaRPr lang="da-DK" sz="1600" dirty="0"/>
          </a:p>
          <a:p>
            <a:pPr marL="342900" indent="-342900">
              <a:buFont typeface="+mj-lt"/>
              <a:buAutoNum type="arabicPeriod"/>
            </a:pPr>
            <a:endParaRPr lang="da-DK" sz="1600" dirty="0"/>
          </a:p>
          <a:p>
            <a:pPr marL="342900" indent="-342900">
              <a:buFont typeface="+mj-lt"/>
              <a:buAutoNum type="arabicPeriod"/>
            </a:pPr>
            <a:endParaRPr lang="da-DK" sz="1600" dirty="0"/>
          </a:p>
        </p:txBody>
      </p:sp>
      <p:sp>
        <p:nvSpPr>
          <p:cNvPr id="6" name="Pladsholder til tekst 5">
            <a:extLst>
              <a:ext uri="{FF2B5EF4-FFF2-40B4-BE49-F238E27FC236}">
                <a16:creationId xmlns:a16="http://schemas.microsoft.com/office/drawing/2014/main" id="{67C62E63-123C-4463-8C21-6D27626D10F4}"/>
              </a:ext>
            </a:extLst>
          </p:cNvPr>
          <p:cNvSpPr>
            <a:spLocks noGrp="1"/>
          </p:cNvSpPr>
          <p:nvPr>
            <p:ph type="body" sz="half" idx="13"/>
          </p:nvPr>
        </p:nvSpPr>
        <p:spPr>
          <a:xfrm>
            <a:off x="6423694" y="2201098"/>
            <a:ext cx="4591528" cy="4141645"/>
          </a:xfrm>
          <a:ln>
            <a:solidFill>
              <a:schemeClr val="tx1"/>
            </a:solidFill>
          </a:ln>
        </p:spPr>
        <p:txBody>
          <a:bodyPr>
            <a:noAutofit/>
          </a:bodyPr>
          <a:lstStyle/>
          <a:p>
            <a:pPr marL="0" indent="0">
              <a:buNone/>
            </a:pPr>
            <a:r>
              <a:rPr lang="en-US" sz="1600" dirty="0"/>
              <a:t>The objective may be in the form of critical success factors. This helps an organization in emphasizing the journey towards accomplishing its mission.  These performance-based measures deliver a gauge to determine compliance with its objectives.</a:t>
            </a:r>
          </a:p>
          <a:p>
            <a:pPr marL="0" indent="0">
              <a:buNone/>
            </a:pPr>
            <a:r>
              <a:rPr lang="en-US" sz="1600" dirty="0"/>
              <a:t>Some Critical Success Factors are:</a:t>
            </a:r>
          </a:p>
          <a:p>
            <a:r>
              <a:rPr lang="en-US" sz="1600" dirty="0"/>
              <a:t>Financial Performance</a:t>
            </a:r>
          </a:p>
          <a:p>
            <a:r>
              <a:rPr lang="en-US" sz="1600" dirty="0"/>
              <a:t>Product Quality</a:t>
            </a:r>
          </a:p>
          <a:p>
            <a:r>
              <a:rPr lang="en-US" sz="1600" dirty="0"/>
              <a:t>Process Improvement</a:t>
            </a:r>
          </a:p>
          <a:p>
            <a:r>
              <a:rPr lang="en-US" sz="1600" dirty="0"/>
              <a:t>Customer Satisfaction</a:t>
            </a:r>
          </a:p>
          <a:p>
            <a:r>
              <a:rPr lang="en-US" sz="1600" dirty="0"/>
              <a:t>Market Share</a:t>
            </a:r>
          </a:p>
          <a:p>
            <a:r>
              <a:rPr lang="en-US" sz="1600" dirty="0"/>
              <a:t>Employee Satisfaction</a:t>
            </a:r>
          </a:p>
          <a:p>
            <a:pPr marL="342900" indent="-342900">
              <a:buFont typeface="+mj-lt"/>
              <a:buAutoNum type="arabicPeriod"/>
            </a:pPr>
            <a:endParaRPr lang="da-DK" sz="1600" dirty="0"/>
          </a:p>
          <a:p>
            <a:endParaRPr lang="da-DK" sz="1600" dirty="0"/>
          </a:p>
        </p:txBody>
      </p:sp>
    </p:spTree>
    <p:extLst>
      <p:ext uri="{BB962C8B-B14F-4D97-AF65-F5344CB8AC3E}">
        <p14:creationId xmlns:p14="http://schemas.microsoft.com/office/powerpoint/2010/main" val="35116787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77745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Pladsholder til billede 18">
            <a:extLst>
              <a:ext uri="{FF2B5EF4-FFF2-40B4-BE49-F238E27FC236}">
                <a16:creationId xmlns:a16="http://schemas.microsoft.com/office/drawing/2014/main" id="{095B5AA9-4AA1-470E-84A4-74F58F24958B}"/>
              </a:ext>
            </a:extLst>
          </p:cNvPr>
          <p:cNvSpPr>
            <a:spLocks noGrp="1"/>
          </p:cNvSpPr>
          <p:nvPr>
            <p:ph type="pic" sz="quarter" idx="21"/>
          </p:nvPr>
        </p:nvSpPr>
        <p:spPr/>
      </p:sp>
      <p:sp>
        <p:nvSpPr>
          <p:cNvPr id="17" name="Pladsholder til tekst 16">
            <a:extLst>
              <a:ext uri="{FF2B5EF4-FFF2-40B4-BE49-F238E27FC236}">
                <a16:creationId xmlns:a16="http://schemas.microsoft.com/office/drawing/2014/main" id="{B0829E58-3E90-4CB6-A805-BE95D055C670}"/>
              </a:ext>
            </a:extLst>
          </p:cNvPr>
          <p:cNvSpPr>
            <a:spLocks noGrp="1"/>
          </p:cNvSpPr>
          <p:nvPr>
            <p:ph type="body" sz="quarter" idx="18"/>
          </p:nvPr>
        </p:nvSpPr>
        <p:spPr/>
        <p:txBody>
          <a:bodyPr/>
          <a:lstStyle/>
          <a:p>
            <a:endParaRPr lang="da-DK" dirty="0"/>
          </a:p>
        </p:txBody>
      </p:sp>
      <p:sp>
        <p:nvSpPr>
          <p:cNvPr id="16" name="Pladsholder til tekst 15">
            <a:extLst>
              <a:ext uri="{FF2B5EF4-FFF2-40B4-BE49-F238E27FC236}">
                <a16:creationId xmlns:a16="http://schemas.microsoft.com/office/drawing/2014/main" id="{B570CA03-66BB-4F82-92B9-C0CFD77A24E9}"/>
              </a:ext>
            </a:extLst>
          </p:cNvPr>
          <p:cNvSpPr>
            <a:spLocks noGrp="1"/>
          </p:cNvSpPr>
          <p:nvPr>
            <p:ph type="body" sz="quarter" idx="15"/>
          </p:nvPr>
        </p:nvSpPr>
        <p:spPr/>
        <p:txBody>
          <a:bodyPr/>
          <a:lstStyle/>
          <a:p>
            <a:endParaRPr lang="da-DK" dirty="0"/>
          </a:p>
        </p:txBody>
      </p:sp>
      <p:sp>
        <p:nvSpPr>
          <p:cNvPr id="18" name="Pladsholder til tekst 17">
            <a:extLst>
              <a:ext uri="{FF2B5EF4-FFF2-40B4-BE49-F238E27FC236}">
                <a16:creationId xmlns:a16="http://schemas.microsoft.com/office/drawing/2014/main" id="{5F00A033-6AEE-4DD6-BA56-6F67404B24BE}"/>
              </a:ext>
            </a:extLst>
          </p:cNvPr>
          <p:cNvSpPr>
            <a:spLocks noGrp="1"/>
          </p:cNvSpPr>
          <p:nvPr>
            <p:ph type="body" sz="quarter" idx="19"/>
          </p:nvPr>
        </p:nvSpPr>
        <p:spPr/>
        <p:txBody>
          <a:bodyPr/>
          <a:lstStyle/>
          <a:p>
            <a:endParaRPr lang="da-DK" dirty="0"/>
          </a:p>
        </p:txBody>
      </p:sp>
      <p:sp>
        <p:nvSpPr>
          <p:cNvPr id="14" name="Titel 13">
            <a:extLst>
              <a:ext uri="{FF2B5EF4-FFF2-40B4-BE49-F238E27FC236}">
                <a16:creationId xmlns:a16="http://schemas.microsoft.com/office/drawing/2014/main" id="{C83FB58D-B4D0-4176-95D2-2DCCF871E610}"/>
              </a:ext>
            </a:extLst>
          </p:cNvPr>
          <p:cNvSpPr>
            <a:spLocks noGrp="1"/>
          </p:cNvSpPr>
          <p:nvPr>
            <p:ph type="title"/>
          </p:nvPr>
        </p:nvSpPr>
        <p:spPr/>
        <p:txBody>
          <a:bodyPr/>
          <a:lstStyle/>
          <a:p>
            <a:r>
              <a:rPr lang="da-DK" dirty="0"/>
              <a:t>Learning </a:t>
            </a:r>
            <a:r>
              <a:rPr lang="da-DK" dirty="0" err="1"/>
              <a:t>objecti</a:t>
            </a:r>
            <a:r>
              <a:rPr lang="da-DK" dirty="0"/>
              <a:t>-</a:t>
            </a:r>
            <a:br>
              <a:rPr lang="da-DK" dirty="0"/>
            </a:br>
            <a:r>
              <a:rPr lang="da-DK" dirty="0"/>
              <a:t>ves</a:t>
            </a:r>
          </a:p>
        </p:txBody>
      </p:sp>
      <p:graphicFrame>
        <p:nvGraphicFramePr>
          <p:cNvPr id="8" name="Diagram 7">
            <a:extLst>
              <a:ext uri="{FF2B5EF4-FFF2-40B4-BE49-F238E27FC236}">
                <a16:creationId xmlns:a16="http://schemas.microsoft.com/office/drawing/2014/main" id="{5B5E7D68-2E14-4859-8D70-2EB488917AB6}"/>
              </a:ext>
            </a:extLst>
          </p:cNvPr>
          <p:cNvGraphicFramePr/>
          <p:nvPr>
            <p:extLst>
              <p:ext uri="{D42A27DB-BD31-4B8C-83A1-F6EECF244321}">
                <p14:modId xmlns:p14="http://schemas.microsoft.com/office/powerpoint/2010/main" val="1802022214"/>
              </p:ext>
            </p:extLst>
          </p:nvPr>
        </p:nvGraphicFramePr>
        <p:xfrm>
          <a:off x="3653795" y="1748305"/>
          <a:ext cx="7748588" cy="41273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909144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73E4645D-F422-4C91-A787-DAA0C7821014}"/>
              </a:ext>
            </a:extLst>
          </p:cNvPr>
          <p:cNvSpPr>
            <a:spLocks noGrp="1"/>
          </p:cNvSpPr>
          <p:nvPr>
            <p:ph type="title"/>
          </p:nvPr>
        </p:nvSpPr>
        <p:spPr>
          <a:xfrm>
            <a:off x="439004" y="365125"/>
            <a:ext cx="6481342" cy="1325563"/>
          </a:xfrm>
        </p:spPr>
        <p:txBody>
          <a:bodyPr anchor="t">
            <a:normAutofit/>
          </a:bodyPr>
          <a:lstStyle/>
          <a:p>
            <a:r>
              <a:rPr lang="da-DK" dirty="0" err="1"/>
              <a:t>What</a:t>
            </a:r>
            <a:r>
              <a:rPr lang="da-DK" dirty="0"/>
              <a:t> is a management system?</a:t>
            </a:r>
            <a:br>
              <a:rPr lang="da-DK" dirty="0"/>
            </a:br>
            <a:endParaRPr lang="da-DK" dirty="0"/>
          </a:p>
        </p:txBody>
      </p:sp>
      <p:sp>
        <p:nvSpPr>
          <p:cNvPr id="14" name="Text Placeholder 3">
            <a:extLst>
              <a:ext uri="{FF2B5EF4-FFF2-40B4-BE49-F238E27FC236}">
                <a16:creationId xmlns:a16="http://schemas.microsoft.com/office/drawing/2014/main" id="{059E51F8-2F65-47DA-BA44-275D7450BA3E}"/>
              </a:ext>
            </a:extLst>
          </p:cNvPr>
          <p:cNvSpPr>
            <a:spLocks noGrp="1"/>
          </p:cNvSpPr>
          <p:nvPr>
            <p:ph type="body" sz="quarter" idx="15"/>
          </p:nvPr>
        </p:nvSpPr>
        <p:spPr>
          <a:xfrm>
            <a:off x="7042806" y="365124"/>
            <a:ext cx="3379276" cy="1325563"/>
          </a:xfrm>
        </p:spPr>
        <p:txBody>
          <a:bodyPr/>
          <a:lstStyle/>
          <a:p>
            <a:endParaRPr lang="en-US"/>
          </a:p>
        </p:txBody>
      </p:sp>
      <p:graphicFrame>
        <p:nvGraphicFramePr>
          <p:cNvPr id="15" name="Pladsholder til tekst 5">
            <a:extLst>
              <a:ext uri="{FF2B5EF4-FFF2-40B4-BE49-F238E27FC236}">
                <a16:creationId xmlns:a16="http://schemas.microsoft.com/office/drawing/2014/main" id="{17FBFF0B-8715-4970-B93E-CE0BCDCB2303}"/>
              </a:ext>
            </a:extLst>
          </p:cNvPr>
          <p:cNvGraphicFramePr/>
          <p:nvPr/>
        </p:nvGraphicFramePr>
        <p:xfrm>
          <a:off x="439003" y="1810693"/>
          <a:ext cx="11313993" cy="46299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904326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840FB3B7-035A-4E4C-BFA1-05C2C8F29391}"/>
              </a:ext>
            </a:extLst>
          </p:cNvPr>
          <p:cNvSpPr>
            <a:spLocks noGrp="1"/>
          </p:cNvSpPr>
          <p:nvPr>
            <p:ph type="title"/>
          </p:nvPr>
        </p:nvSpPr>
        <p:spPr/>
        <p:txBody>
          <a:bodyPr>
            <a:normAutofit/>
          </a:bodyPr>
          <a:lstStyle/>
          <a:p>
            <a:r>
              <a:rPr lang="en-US" dirty="0">
                <a:solidFill>
                  <a:srgbClr val="00203D"/>
                </a:solidFill>
              </a:rPr>
              <a:t>A management system is made up </a:t>
            </a:r>
            <a:br>
              <a:rPr lang="en-US" dirty="0">
                <a:solidFill>
                  <a:srgbClr val="00203D"/>
                </a:solidFill>
              </a:rPr>
            </a:br>
            <a:r>
              <a:rPr lang="en-US" dirty="0">
                <a:solidFill>
                  <a:srgbClr val="00203D"/>
                </a:solidFill>
              </a:rPr>
              <a:t>by management standards</a:t>
            </a:r>
            <a:endParaRPr lang="en-US" dirty="0"/>
          </a:p>
        </p:txBody>
      </p:sp>
      <p:sp>
        <p:nvSpPr>
          <p:cNvPr id="19" name="Text Placeholder 2">
            <a:extLst>
              <a:ext uri="{FF2B5EF4-FFF2-40B4-BE49-F238E27FC236}">
                <a16:creationId xmlns:a16="http://schemas.microsoft.com/office/drawing/2014/main" id="{D5328562-95A3-47AE-B3D9-A6ACAC565BE7}"/>
              </a:ext>
            </a:extLst>
          </p:cNvPr>
          <p:cNvSpPr>
            <a:spLocks noGrp="1"/>
          </p:cNvSpPr>
          <p:nvPr>
            <p:ph type="body" sz="half" idx="2"/>
          </p:nvPr>
        </p:nvSpPr>
        <p:spPr/>
        <p:txBody>
          <a:bodyPr>
            <a:noAutofit/>
          </a:bodyPr>
          <a:lstStyle/>
          <a:p>
            <a:pPr marL="0" indent="0">
              <a:buNone/>
            </a:pPr>
            <a:r>
              <a:rPr lang="en-US" sz="1600" dirty="0"/>
              <a:t>In order to structure the management system, one or more different management standards are used. </a:t>
            </a:r>
          </a:p>
          <a:p>
            <a:pPr marL="0" indent="0">
              <a:buNone/>
            </a:pPr>
            <a:r>
              <a:rPr lang="en-US" sz="1600" dirty="0"/>
              <a:t>These can be standards for e.g. </a:t>
            </a:r>
          </a:p>
          <a:p>
            <a:r>
              <a:rPr lang="en-US" sz="1600" dirty="0"/>
              <a:t>Quality management (ISO 9001)</a:t>
            </a:r>
          </a:p>
          <a:p>
            <a:r>
              <a:rPr lang="en-US" sz="1600" dirty="0"/>
              <a:t>Environmental management </a:t>
            </a:r>
            <a:r>
              <a:rPr lang="da-DK" sz="1600" dirty="0"/>
              <a:t>(ISO 14001)</a:t>
            </a:r>
            <a:endParaRPr lang="en-US" sz="1600" dirty="0"/>
          </a:p>
          <a:p>
            <a:r>
              <a:rPr lang="en-US" sz="1600" dirty="0"/>
              <a:t>OHS (occupational health and safety) management (ISO 45001)</a:t>
            </a:r>
          </a:p>
          <a:p>
            <a:r>
              <a:rPr lang="en-US" sz="1600" dirty="0"/>
              <a:t>Food safety (ISO 22000)</a:t>
            </a:r>
          </a:p>
          <a:p>
            <a:r>
              <a:rPr lang="en-US" sz="1600" dirty="0"/>
              <a:t>Energy management (ISO 50001)</a:t>
            </a:r>
          </a:p>
          <a:p>
            <a:r>
              <a:rPr lang="en-US" sz="1600" dirty="0"/>
              <a:t>Social responsibility (ISO 26000) </a:t>
            </a:r>
          </a:p>
          <a:p>
            <a:pPr marL="0" indent="0">
              <a:buNone/>
            </a:pPr>
            <a:r>
              <a:rPr lang="en-US" sz="1600" dirty="0"/>
              <a:t>
</a:t>
            </a:r>
          </a:p>
        </p:txBody>
      </p:sp>
      <p:sp>
        <p:nvSpPr>
          <p:cNvPr id="21" name="Text Placeholder 3">
            <a:extLst>
              <a:ext uri="{FF2B5EF4-FFF2-40B4-BE49-F238E27FC236}">
                <a16:creationId xmlns:a16="http://schemas.microsoft.com/office/drawing/2014/main" id="{6E0B5A37-AB2B-47C1-9EC7-510FF0D4E02E}"/>
              </a:ext>
            </a:extLst>
          </p:cNvPr>
          <p:cNvSpPr>
            <a:spLocks noGrp="1"/>
          </p:cNvSpPr>
          <p:nvPr>
            <p:ph type="body" sz="half" idx="13"/>
          </p:nvPr>
        </p:nvSpPr>
        <p:spPr/>
        <p:txBody>
          <a:bodyPr>
            <a:normAutofit/>
          </a:bodyPr>
          <a:lstStyle/>
          <a:p>
            <a:r>
              <a:rPr lang="en-US" sz="1600" dirty="0"/>
              <a:t>These management standards follow the same structure, making it easier to implement new management standards. </a:t>
            </a:r>
          </a:p>
          <a:p>
            <a:r>
              <a:rPr lang="en-US" sz="1600" dirty="0"/>
              <a:t>Management standards contain a certain number of requirements that the company must comply with if it wishes to be certified.</a:t>
            </a:r>
          </a:p>
          <a:p>
            <a:r>
              <a:rPr lang="en-US" sz="1600" dirty="0"/>
              <a:t>A certification is done through an accredited organization (e.g. Bureau Veritas, DNV or Lloyds) and must be renewed every 3 years. </a:t>
            </a:r>
            <a:endParaRPr lang="da-DK" sz="1600" dirty="0"/>
          </a:p>
          <a:p>
            <a:endParaRPr lang="en-US" sz="1600" dirty="0"/>
          </a:p>
        </p:txBody>
      </p:sp>
    </p:spTree>
    <p:extLst>
      <p:ext uri="{BB962C8B-B14F-4D97-AF65-F5344CB8AC3E}">
        <p14:creationId xmlns:p14="http://schemas.microsoft.com/office/powerpoint/2010/main" val="37496213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7AD02E-6949-494E-97F4-3C60E4966C02}"/>
              </a:ext>
            </a:extLst>
          </p:cNvPr>
          <p:cNvSpPr>
            <a:spLocks noGrp="1"/>
          </p:cNvSpPr>
          <p:nvPr>
            <p:ph type="title"/>
          </p:nvPr>
        </p:nvSpPr>
        <p:spPr/>
        <p:txBody>
          <a:bodyPr anchor="t">
            <a:normAutofit fontScale="90000"/>
          </a:bodyPr>
          <a:lstStyle/>
          <a:p>
            <a:br>
              <a:rPr lang="en-US" sz="2700" dirty="0"/>
            </a:br>
            <a:r>
              <a:rPr lang="en-US" sz="2700" dirty="0"/>
              <a:t>Management standards, management system standards </a:t>
            </a:r>
            <a:br>
              <a:rPr lang="en-US" sz="2700" dirty="0"/>
            </a:br>
            <a:r>
              <a:rPr lang="en-US" sz="2700" dirty="0"/>
              <a:t>and related standards</a:t>
            </a:r>
            <a:endParaRPr lang="da-DK" sz="2700" dirty="0"/>
          </a:p>
        </p:txBody>
      </p:sp>
      <p:pic>
        <p:nvPicPr>
          <p:cNvPr id="14" name="Pladsholder til billede 13" descr="Et billede, der indeholder tekst&#10;&#10;Automatisk genereret beskrivelse">
            <a:extLst>
              <a:ext uri="{FF2B5EF4-FFF2-40B4-BE49-F238E27FC236}">
                <a16:creationId xmlns:a16="http://schemas.microsoft.com/office/drawing/2014/main" id="{8558186F-7A4A-4183-B373-890C188A5CC7}"/>
              </a:ext>
            </a:extLst>
          </p:cNvPr>
          <p:cNvPicPr>
            <a:picLocks noGrp="1" noChangeAspect="1"/>
          </p:cNvPicPr>
          <p:nvPr>
            <p:ph type="pic" sz="quarter" idx="16"/>
          </p:nvPr>
        </p:nvPicPr>
        <p:blipFill rotWithShape="1">
          <a:blip r:embed="rId3"/>
          <a:srcRect l="3625" t="2300" r="4101" b="-2300"/>
          <a:stretch/>
        </p:blipFill>
        <p:spPr>
          <a:xfrm>
            <a:off x="5778631" y="94268"/>
            <a:ext cx="6328529" cy="6858000"/>
          </a:xfrm>
        </p:spPr>
      </p:pic>
      <p:graphicFrame>
        <p:nvGraphicFramePr>
          <p:cNvPr id="3" name="Diagram 2">
            <a:extLst>
              <a:ext uri="{FF2B5EF4-FFF2-40B4-BE49-F238E27FC236}">
                <a16:creationId xmlns:a16="http://schemas.microsoft.com/office/drawing/2014/main" id="{781A014D-B067-4154-AEC7-469E2B0F46AE}"/>
              </a:ext>
            </a:extLst>
          </p:cNvPr>
          <p:cNvGraphicFramePr/>
          <p:nvPr/>
        </p:nvGraphicFramePr>
        <p:xfrm>
          <a:off x="502228" y="2583491"/>
          <a:ext cx="4899331" cy="36220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4473507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C12BF5ED-4AD1-475B-B8D5-C449960E4E1F}"/>
              </a:ext>
            </a:extLst>
          </p:cNvPr>
          <p:cNvSpPr>
            <a:spLocks noGrp="1"/>
          </p:cNvSpPr>
          <p:nvPr>
            <p:ph type="title"/>
          </p:nvPr>
        </p:nvSpPr>
        <p:spPr>
          <a:xfrm>
            <a:off x="5648268" y="1445760"/>
            <a:ext cx="6145414" cy="2143483"/>
          </a:xfrm>
        </p:spPr>
        <p:txBody>
          <a:bodyPr/>
          <a:lstStyle/>
          <a:p>
            <a:r>
              <a:rPr lang="da-DK" dirty="0" err="1"/>
              <a:t>Benefits</a:t>
            </a:r>
            <a:r>
              <a:rPr lang="da-DK" dirty="0"/>
              <a:t> of </a:t>
            </a:r>
            <a:r>
              <a:rPr lang="da-DK" dirty="0" err="1"/>
              <a:t>applying</a:t>
            </a:r>
            <a:r>
              <a:rPr lang="da-DK" dirty="0"/>
              <a:t> management standards</a:t>
            </a:r>
          </a:p>
        </p:txBody>
      </p:sp>
      <p:sp>
        <p:nvSpPr>
          <p:cNvPr id="10" name="Pladsholder til tekst 9">
            <a:extLst>
              <a:ext uri="{FF2B5EF4-FFF2-40B4-BE49-F238E27FC236}">
                <a16:creationId xmlns:a16="http://schemas.microsoft.com/office/drawing/2014/main" id="{8BDBB72B-22FA-4C4C-9AD8-6CF946535800}"/>
              </a:ext>
            </a:extLst>
          </p:cNvPr>
          <p:cNvSpPr>
            <a:spLocks noGrp="1"/>
          </p:cNvSpPr>
          <p:nvPr>
            <p:ph type="body" sz="quarter" idx="14"/>
          </p:nvPr>
        </p:nvSpPr>
        <p:spPr>
          <a:xfrm>
            <a:off x="5648268" y="3589243"/>
            <a:ext cx="5523316" cy="343183"/>
          </a:xfrm>
        </p:spPr>
        <p:txBody>
          <a:bodyPr/>
          <a:lstStyle/>
          <a:p>
            <a:r>
              <a:rPr lang="da-DK" dirty="0" err="1"/>
              <a:t>Benefits</a:t>
            </a:r>
            <a:r>
              <a:rPr lang="da-DK" dirty="0"/>
              <a:t> for a </a:t>
            </a:r>
            <a:r>
              <a:rPr lang="da-DK" dirty="0" err="1"/>
              <a:t>company</a:t>
            </a:r>
            <a:r>
              <a:rPr lang="da-DK" dirty="0"/>
              <a:t> </a:t>
            </a:r>
            <a:r>
              <a:rPr lang="da-DK" dirty="0" err="1"/>
              <a:t>implementing</a:t>
            </a:r>
            <a:r>
              <a:rPr lang="da-DK" dirty="0"/>
              <a:t> a management system </a:t>
            </a:r>
          </a:p>
        </p:txBody>
      </p:sp>
      <p:sp>
        <p:nvSpPr>
          <p:cNvPr id="12" name="Pladsholder til tekst 11">
            <a:extLst>
              <a:ext uri="{FF2B5EF4-FFF2-40B4-BE49-F238E27FC236}">
                <a16:creationId xmlns:a16="http://schemas.microsoft.com/office/drawing/2014/main" id="{CCC41A05-A18D-4809-9C96-AF802DAA3B13}"/>
              </a:ext>
            </a:extLst>
          </p:cNvPr>
          <p:cNvSpPr>
            <a:spLocks noGrp="1"/>
          </p:cNvSpPr>
          <p:nvPr>
            <p:ph type="body" sz="quarter" idx="17"/>
          </p:nvPr>
        </p:nvSpPr>
        <p:spPr>
          <a:xfrm>
            <a:off x="5648268" y="4148043"/>
            <a:ext cx="5761854" cy="2143483"/>
          </a:xfrm>
        </p:spPr>
        <p:txBody>
          <a:bodyPr/>
          <a:lstStyle/>
          <a:p>
            <a:pPr marL="285750" indent="-285750">
              <a:buFont typeface="Arial" panose="020B0604020202020204" pitchFamily="34" charset="0"/>
              <a:buChar char="•"/>
            </a:pPr>
            <a:r>
              <a:rPr lang="en-US" sz="1400" dirty="0"/>
              <a:t>More efficient use of resources 
Improved financial performance
Improved risk management 
Protection of people and the environment
Increased ability to deliver consistent and improved products and services, increasing value for customers and other stakeholders.</a:t>
            </a:r>
          </a:p>
          <a:p>
            <a:pPr marL="285750" indent="-285750">
              <a:buFont typeface="Arial" panose="020B0604020202020204" pitchFamily="34" charset="0"/>
              <a:buChar char="•"/>
            </a:pPr>
            <a:r>
              <a:rPr lang="en-US" sz="1400" b="1" dirty="0"/>
              <a:t>Bottom line</a:t>
            </a:r>
            <a:endParaRPr lang="da-DK" sz="1400" b="1" dirty="0"/>
          </a:p>
        </p:txBody>
      </p:sp>
      <p:pic>
        <p:nvPicPr>
          <p:cNvPr id="19" name="Pladsholder til billede 18">
            <a:extLst>
              <a:ext uri="{FF2B5EF4-FFF2-40B4-BE49-F238E27FC236}">
                <a16:creationId xmlns:a16="http://schemas.microsoft.com/office/drawing/2014/main" id="{948CC71E-4407-40F7-B770-2B9DB7CC2571}"/>
              </a:ext>
            </a:extLst>
          </p:cNvPr>
          <p:cNvPicPr>
            <a:picLocks noGrp="1" noChangeAspect="1"/>
          </p:cNvPicPr>
          <p:nvPr>
            <p:ph type="pic" sz="quarter" idx="16"/>
          </p:nvPr>
        </p:nvPicPr>
        <p:blipFill>
          <a:blip r:embed="rId3">
            <a:extLst>
              <a:ext uri="{837473B0-CC2E-450A-ABE3-18F120FF3D39}">
                <a1611:picAttrSrcUrl xmlns:a1611="http://schemas.microsoft.com/office/drawing/2016/11/main" r:id="rId4"/>
              </a:ext>
            </a:extLst>
          </a:blip>
          <a:srcRect l="19224" r="19224"/>
          <a:stretch>
            <a:fillRect/>
          </a:stretch>
        </p:blipFill>
        <p:spPr/>
      </p:pic>
    </p:spTree>
    <p:extLst>
      <p:ext uri="{BB962C8B-B14F-4D97-AF65-F5344CB8AC3E}">
        <p14:creationId xmlns:p14="http://schemas.microsoft.com/office/powerpoint/2010/main" val="23842304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ladsholder til billede 16" descr="t billede, der indeholder silhuet, vektorgrafik&#10;&#10;Automatisk genereret beskrivelse">
            <a:extLst>
              <a:ext uri="{FF2B5EF4-FFF2-40B4-BE49-F238E27FC236}">
                <a16:creationId xmlns:a16="http://schemas.microsoft.com/office/drawing/2014/main" id="{17F8594D-A4ED-417B-A424-9A266D917118}"/>
              </a:ext>
            </a:extLst>
          </p:cNvPr>
          <p:cNvPicPr>
            <a:picLocks noGrp="1" noChangeAspect="1"/>
          </p:cNvPicPr>
          <p:nvPr>
            <p:ph type="pic" sz="quarter" idx="16"/>
          </p:nvPr>
        </p:nvPicPr>
        <p:blipFill rotWithShape="1">
          <a:blip r:embed="rId3">
            <a:extLst>
              <a:ext uri="{837473B0-CC2E-450A-ABE3-18F120FF3D39}">
                <a1611:picAttrSrcUrl xmlns:a1611="http://schemas.microsoft.com/office/drawing/2016/11/main" r:id="rId4"/>
              </a:ext>
            </a:extLst>
          </a:blip>
          <a:srcRect l="21427" r="19049" b="35336"/>
          <a:stretch/>
        </p:blipFill>
        <p:spPr>
          <a:xfrm>
            <a:off x="168444" y="168442"/>
            <a:ext cx="5084492" cy="4209005"/>
          </a:xfrm>
        </p:spPr>
      </p:pic>
      <p:sp>
        <p:nvSpPr>
          <p:cNvPr id="11" name="Titel 10">
            <a:extLst>
              <a:ext uri="{FF2B5EF4-FFF2-40B4-BE49-F238E27FC236}">
                <a16:creationId xmlns:a16="http://schemas.microsoft.com/office/drawing/2014/main" id="{F6AD6C49-23B3-498B-9687-9062C7B9CC06}"/>
              </a:ext>
            </a:extLst>
          </p:cNvPr>
          <p:cNvSpPr>
            <a:spLocks noGrp="1"/>
          </p:cNvSpPr>
          <p:nvPr>
            <p:ph type="title"/>
          </p:nvPr>
        </p:nvSpPr>
        <p:spPr/>
        <p:txBody>
          <a:bodyPr/>
          <a:lstStyle/>
          <a:p>
            <a:r>
              <a:rPr lang="da-DK" dirty="0"/>
              <a:t>Group </a:t>
            </a:r>
            <a:r>
              <a:rPr lang="da-DK" dirty="0" err="1"/>
              <a:t>exercise</a:t>
            </a:r>
            <a:r>
              <a:rPr lang="da-DK" dirty="0"/>
              <a:t> </a:t>
            </a:r>
          </a:p>
        </p:txBody>
      </p:sp>
      <p:sp>
        <p:nvSpPr>
          <p:cNvPr id="12" name="Pladsholder til tekst 11">
            <a:extLst>
              <a:ext uri="{FF2B5EF4-FFF2-40B4-BE49-F238E27FC236}">
                <a16:creationId xmlns:a16="http://schemas.microsoft.com/office/drawing/2014/main" id="{F30F7AF1-3D44-43F2-8A10-DC9A0A439DE6}"/>
              </a:ext>
            </a:extLst>
          </p:cNvPr>
          <p:cNvSpPr>
            <a:spLocks noGrp="1"/>
          </p:cNvSpPr>
          <p:nvPr>
            <p:ph type="body" sz="half" idx="2"/>
          </p:nvPr>
        </p:nvSpPr>
        <p:spPr/>
        <p:txBody>
          <a:bodyPr>
            <a:normAutofit/>
          </a:bodyPr>
          <a:lstStyle/>
          <a:p>
            <a:pPr marL="0" indent="0">
              <a:buNone/>
            </a:pPr>
            <a:endParaRPr lang="da-DK" sz="1600" b="1" dirty="0"/>
          </a:p>
          <a:p>
            <a:pPr marL="0" indent="0">
              <a:buNone/>
            </a:pPr>
            <a:r>
              <a:rPr lang="da-DK" sz="1600" b="1" u="sng" dirty="0"/>
              <a:t>In </a:t>
            </a:r>
            <a:r>
              <a:rPr lang="da-DK" sz="1600" b="1" u="sng" dirty="0" err="1"/>
              <a:t>groups</a:t>
            </a:r>
            <a:r>
              <a:rPr lang="da-DK" sz="1600" b="1" u="sng" dirty="0"/>
              <a:t> of 5 </a:t>
            </a:r>
          </a:p>
          <a:p>
            <a:pPr marL="0" indent="0">
              <a:buNone/>
            </a:pPr>
            <a:endParaRPr lang="da-DK" sz="1600" dirty="0"/>
          </a:p>
          <a:p>
            <a:pPr marL="342900" indent="-342900">
              <a:buAutoNum type="arabicPeriod"/>
            </a:pPr>
            <a:r>
              <a:rPr lang="da-DK" sz="1600" dirty="0" err="1"/>
              <a:t>Discuss</a:t>
            </a:r>
            <a:r>
              <a:rPr lang="da-DK" sz="1600" dirty="0"/>
              <a:t> </a:t>
            </a:r>
            <a:r>
              <a:rPr lang="da-DK" sz="1600" dirty="0" err="1"/>
              <a:t>what</a:t>
            </a:r>
            <a:r>
              <a:rPr lang="da-DK" sz="1600" dirty="0"/>
              <a:t> </a:t>
            </a:r>
            <a:r>
              <a:rPr lang="da-DK" sz="1600" dirty="0" err="1"/>
              <a:t>you</a:t>
            </a:r>
            <a:r>
              <a:rPr lang="da-DK" sz="1600" dirty="0"/>
              <a:t> </a:t>
            </a:r>
            <a:r>
              <a:rPr lang="da-DK" sz="1600" dirty="0" err="1"/>
              <a:t>think</a:t>
            </a:r>
            <a:r>
              <a:rPr lang="da-DK" sz="1600" dirty="0"/>
              <a:t> </a:t>
            </a:r>
            <a:r>
              <a:rPr lang="da-DK" sz="1600" b="1" dirty="0" err="1"/>
              <a:t>characterizes</a:t>
            </a:r>
            <a:r>
              <a:rPr lang="da-DK" sz="1600" b="1" dirty="0"/>
              <a:t> </a:t>
            </a:r>
            <a:r>
              <a:rPr lang="da-DK" sz="1600" b="1" dirty="0" err="1"/>
              <a:t>quality</a:t>
            </a:r>
            <a:r>
              <a:rPr lang="da-DK" sz="1600" dirty="0"/>
              <a:t>? </a:t>
            </a:r>
            <a:r>
              <a:rPr lang="da-DK" sz="1600" dirty="0" err="1"/>
              <a:t>What</a:t>
            </a:r>
            <a:r>
              <a:rPr lang="da-DK" sz="1600" dirty="0"/>
              <a:t> do </a:t>
            </a:r>
            <a:r>
              <a:rPr lang="da-DK" sz="1600" dirty="0" err="1"/>
              <a:t>you</a:t>
            </a:r>
            <a:r>
              <a:rPr lang="da-DK" sz="1600" dirty="0"/>
              <a:t> </a:t>
            </a:r>
            <a:r>
              <a:rPr lang="da-DK" sz="1600" dirty="0" err="1"/>
              <a:t>think</a:t>
            </a:r>
            <a:r>
              <a:rPr lang="da-DK" sz="1600" dirty="0"/>
              <a:t> it is </a:t>
            </a:r>
            <a:r>
              <a:rPr lang="da-DK" sz="1600" dirty="0" err="1"/>
              <a:t>about</a:t>
            </a:r>
            <a:r>
              <a:rPr lang="da-DK" sz="1600" dirty="0"/>
              <a:t>? (</a:t>
            </a:r>
            <a:r>
              <a:rPr lang="da-DK" sz="1600" dirty="0" err="1"/>
              <a:t>you</a:t>
            </a:r>
            <a:r>
              <a:rPr lang="da-DK" sz="1600" dirty="0"/>
              <a:t> have 5 min. to </a:t>
            </a:r>
            <a:r>
              <a:rPr lang="da-DK" sz="1600" dirty="0" err="1"/>
              <a:t>discuss</a:t>
            </a:r>
            <a:r>
              <a:rPr lang="da-DK" sz="1600" dirty="0"/>
              <a:t>)</a:t>
            </a:r>
          </a:p>
          <a:p>
            <a:pPr marL="342900" indent="-342900">
              <a:buAutoNum type="arabicPeriod"/>
            </a:pPr>
            <a:r>
              <a:rPr lang="da-DK" sz="1600" dirty="0" err="1"/>
              <a:t>Identify</a:t>
            </a:r>
            <a:r>
              <a:rPr lang="da-DK" sz="1600" dirty="0"/>
              <a:t> </a:t>
            </a:r>
            <a:r>
              <a:rPr lang="da-DK" sz="1600" b="1" dirty="0"/>
              <a:t>3-4 </a:t>
            </a:r>
            <a:r>
              <a:rPr lang="da-DK" sz="1600" b="1" dirty="0" err="1"/>
              <a:t>key</a:t>
            </a:r>
            <a:r>
              <a:rPr lang="da-DK" sz="1600" b="1" dirty="0"/>
              <a:t> </a:t>
            </a:r>
            <a:r>
              <a:rPr lang="da-DK" sz="1600" b="1" dirty="0" err="1"/>
              <a:t>quality</a:t>
            </a:r>
            <a:r>
              <a:rPr lang="da-DK" sz="1600" b="1" dirty="0"/>
              <a:t> </a:t>
            </a:r>
            <a:r>
              <a:rPr lang="da-DK" sz="1600" b="1" dirty="0" err="1"/>
              <a:t>related</a:t>
            </a:r>
            <a:r>
              <a:rPr lang="da-DK" sz="1600" b="1" dirty="0"/>
              <a:t> </a:t>
            </a:r>
            <a:r>
              <a:rPr lang="da-DK" sz="1600" b="1" dirty="0" err="1"/>
              <a:t>principles</a:t>
            </a:r>
            <a:r>
              <a:rPr lang="da-DK" sz="1600" b="1" dirty="0"/>
              <a:t> </a:t>
            </a:r>
            <a:r>
              <a:rPr lang="da-DK" sz="1600" dirty="0" err="1"/>
              <a:t>that</a:t>
            </a:r>
            <a:r>
              <a:rPr lang="da-DK" sz="1600" dirty="0"/>
              <a:t> </a:t>
            </a:r>
            <a:r>
              <a:rPr lang="da-DK" sz="1600" dirty="0" err="1"/>
              <a:t>you</a:t>
            </a:r>
            <a:r>
              <a:rPr lang="da-DK" sz="1600" dirty="0"/>
              <a:t> </a:t>
            </a:r>
            <a:r>
              <a:rPr lang="da-DK" sz="1600" dirty="0" err="1"/>
              <a:t>think</a:t>
            </a:r>
            <a:r>
              <a:rPr lang="da-DK" sz="1600" dirty="0"/>
              <a:t> </a:t>
            </a:r>
            <a:r>
              <a:rPr lang="da-DK" sz="1600" dirty="0" err="1"/>
              <a:t>would</a:t>
            </a:r>
            <a:r>
              <a:rPr lang="da-DK" sz="1600" dirty="0"/>
              <a:t> </a:t>
            </a:r>
            <a:r>
              <a:rPr lang="da-DK" sz="1600" dirty="0" err="1"/>
              <a:t>be</a:t>
            </a:r>
            <a:r>
              <a:rPr lang="da-DK" sz="1600" dirty="0"/>
              <a:t> </a:t>
            </a:r>
            <a:r>
              <a:rPr lang="da-DK" sz="1600" dirty="0" err="1"/>
              <a:t>necessary</a:t>
            </a:r>
            <a:r>
              <a:rPr lang="da-DK" sz="1600" dirty="0"/>
              <a:t> for a </a:t>
            </a:r>
            <a:r>
              <a:rPr lang="da-DK" sz="1600" dirty="0" err="1"/>
              <a:t>quality</a:t>
            </a:r>
            <a:r>
              <a:rPr lang="da-DK" sz="1600" dirty="0"/>
              <a:t> management system! (10 min.)</a:t>
            </a:r>
          </a:p>
          <a:p>
            <a:pPr marL="342900" indent="-342900">
              <a:buFont typeface="+mj-lt"/>
              <a:buAutoNum type="arabicPeriod"/>
            </a:pPr>
            <a:r>
              <a:rPr lang="da-DK" sz="1600" dirty="0"/>
              <a:t>Present 3-4 </a:t>
            </a:r>
            <a:r>
              <a:rPr lang="da-DK" sz="1600" dirty="0" err="1"/>
              <a:t>key</a:t>
            </a:r>
            <a:r>
              <a:rPr lang="da-DK" sz="1600" dirty="0"/>
              <a:t> </a:t>
            </a:r>
            <a:r>
              <a:rPr lang="da-DK" sz="1600" dirty="0" err="1"/>
              <a:t>principles</a:t>
            </a:r>
            <a:r>
              <a:rPr lang="da-DK" sz="1600" dirty="0"/>
              <a:t> to the rest of the </a:t>
            </a:r>
            <a:r>
              <a:rPr lang="da-DK" sz="1600" dirty="0" err="1"/>
              <a:t>groups</a:t>
            </a:r>
            <a:r>
              <a:rPr lang="da-DK" sz="1600" dirty="0"/>
              <a:t> (3 min. Per </a:t>
            </a:r>
            <a:r>
              <a:rPr lang="da-DK" sz="1600" dirty="0" err="1"/>
              <a:t>group</a:t>
            </a:r>
            <a:r>
              <a:rPr lang="da-DK" sz="1600" dirty="0"/>
              <a:t> </a:t>
            </a:r>
            <a:r>
              <a:rPr lang="da-DK" sz="1600" dirty="0" err="1"/>
              <a:t>presentation</a:t>
            </a:r>
            <a:r>
              <a:rPr lang="da-DK" sz="1600" dirty="0"/>
              <a:t>)</a:t>
            </a:r>
          </a:p>
          <a:p>
            <a:pPr marL="0" indent="0">
              <a:buNone/>
            </a:pPr>
            <a:endParaRPr lang="da-DK" sz="1600" dirty="0"/>
          </a:p>
          <a:p>
            <a:pPr marL="0" indent="0">
              <a:buNone/>
            </a:pPr>
            <a:endParaRPr lang="da-DK" sz="1600" dirty="0"/>
          </a:p>
          <a:p>
            <a:endParaRPr lang="da-DK" sz="1600" dirty="0"/>
          </a:p>
          <a:p>
            <a:endParaRPr lang="da-DK" sz="1600" dirty="0"/>
          </a:p>
        </p:txBody>
      </p:sp>
      <p:sp>
        <p:nvSpPr>
          <p:cNvPr id="8" name="Tekstfelt 7">
            <a:extLst>
              <a:ext uri="{FF2B5EF4-FFF2-40B4-BE49-F238E27FC236}">
                <a16:creationId xmlns:a16="http://schemas.microsoft.com/office/drawing/2014/main" id="{CABC728F-4A13-4E21-829C-97CC8B14814F}"/>
              </a:ext>
            </a:extLst>
          </p:cNvPr>
          <p:cNvSpPr txBox="1"/>
          <p:nvPr/>
        </p:nvSpPr>
        <p:spPr>
          <a:xfrm>
            <a:off x="168444" y="4552545"/>
            <a:ext cx="5084492" cy="2031325"/>
          </a:xfrm>
          <a:prstGeom prst="rect">
            <a:avLst/>
          </a:prstGeom>
          <a:noFill/>
          <a:ln>
            <a:solidFill>
              <a:schemeClr val="tx1"/>
            </a:solidFill>
          </a:ln>
        </p:spPr>
        <p:txBody>
          <a:bodyPr wrap="square" rtlCol="0">
            <a:spAutoFit/>
          </a:bodyPr>
          <a:lstStyle/>
          <a:p>
            <a:r>
              <a:rPr lang="da-DK" sz="1400" b="1" dirty="0" err="1"/>
              <a:t>What</a:t>
            </a:r>
            <a:r>
              <a:rPr lang="da-DK" sz="1400" b="1" dirty="0"/>
              <a:t> is a </a:t>
            </a:r>
            <a:r>
              <a:rPr lang="da-DK" sz="1400" b="1" dirty="0" err="1"/>
              <a:t>principle</a:t>
            </a:r>
            <a:r>
              <a:rPr lang="da-DK" sz="1400" b="1" dirty="0"/>
              <a:t>?</a:t>
            </a:r>
          </a:p>
          <a:p>
            <a:pPr marL="285750" indent="-285750">
              <a:buFont typeface="Arial" panose="020B0604020202020204" pitchFamily="34" charset="0"/>
              <a:buChar char="•"/>
            </a:pPr>
            <a:endParaRPr lang="da-DK" sz="1400" dirty="0"/>
          </a:p>
          <a:p>
            <a:pPr marL="285750" indent="-285750">
              <a:buFont typeface="Arial" panose="020B0604020202020204" pitchFamily="34" charset="0"/>
              <a:buChar char="•"/>
            </a:pPr>
            <a:r>
              <a:rPr lang="da-DK" sz="1400" dirty="0"/>
              <a:t>A </a:t>
            </a:r>
            <a:r>
              <a:rPr lang="da-DK" sz="1400" dirty="0" err="1"/>
              <a:t>principle</a:t>
            </a:r>
            <a:r>
              <a:rPr lang="da-DK" sz="1400" dirty="0"/>
              <a:t> is a basic </a:t>
            </a:r>
            <a:r>
              <a:rPr lang="da-DK" sz="1400" dirty="0" err="1"/>
              <a:t>rule</a:t>
            </a:r>
            <a:r>
              <a:rPr lang="da-DK" sz="1400" dirty="0"/>
              <a:t> </a:t>
            </a:r>
            <a:r>
              <a:rPr lang="da-DK" sz="1400" dirty="0" err="1"/>
              <a:t>that</a:t>
            </a:r>
            <a:r>
              <a:rPr lang="da-DK" sz="1400" dirty="0"/>
              <a:t> guides or </a:t>
            </a:r>
            <a:r>
              <a:rPr lang="da-DK" sz="1400" dirty="0" err="1"/>
              <a:t>influences</a:t>
            </a:r>
            <a:r>
              <a:rPr lang="da-DK" sz="1400" dirty="0"/>
              <a:t> </a:t>
            </a:r>
            <a:r>
              <a:rPr lang="da-DK" sz="1400" dirty="0" err="1"/>
              <a:t>thought</a:t>
            </a:r>
            <a:r>
              <a:rPr lang="da-DK" sz="1400" dirty="0"/>
              <a:t> or action.</a:t>
            </a:r>
          </a:p>
          <a:p>
            <a:pPr marL="285750" indent="-285750">
              <a:buFont typeface="Arial" panose="020B0604020202020204" pitchFamily="34" charset="0"/>
              <a:buChar char="•"/>
            </a:pPr>
            <a:endParaRPr lang="da-DK" sz="1400" dirty="0"/>
          </a:p>
          <a:p>
            <a:pPr marL="285750" indent="-285750">
              <a:buFont typeface="Arial" panose="020B0604020202020204" pitchFamily="34" charset="0"/>
              <a:buChar char="•"/>
            </a:pPr>
            <a:r>
              <a:rPr lang="da-DK" sz="1400" dirty="0"/>
              <a:t>In </a:t>
            </a:r>
            <a:r>
              <a:rPr lang="da-DK" sz="1400" dirty="0" err="1"/>
              <a:t>other</a:t>
            </a:r>
            <a:r>
              <a:rPr lang="da-DK" sz="1400" dirty="0"/>
              <a:t> </a:t>
            </a:r>
            <a:r>
              <a:rPr lang="da-DK" sz="1400" dirty="0" err="1"/>
              <a:t>words</a:t>
            </a:r>
            <a:r>
              <a:rPr lang="da-DK" sz="1400" dirty="0"/>
              <a:t>, </a:t>
            </a:r>
            <a:r>
              <a:rPr lang="da-DK" sz="1400" dirty="0" err="1"/>
              <a:t>principles</a:t>
            </a:r>
            <a:r>
              <a:rPr lang="da-DK" sz="1400" dirty="0"/>
              <a:t> guide </a:t>
            </a:r>
            <a:r>
              <a:rPr lang="da-DK" sz="1400" dirty="0" err="1"/>
              <a:t>our</a:t>
            </a:r>
            <a:r>
              <a:rPr lang="da-DK" sz="1400" dirty="0"/>
              <a:t> decision-</a:t>
            </a:r>
            <a:r>
              <a:rPr lang="da-DK" sz="1400" dirty="0" err="1"/>
              <a:t>making</a:t>
            </a:r>
            <a:r>
              <a:rPr lang="da-DK" sz="1400" dirty="0"/>
              <a:t>. </a:t>
            </a:r>
            <a:r>
              <a:rPr lang="da-DK" sz="1400" dirty="0" err="1"/>
              <a:t>We</a:t>
            </a:r>
            <a:r>
              <a:rPr lang="da-DK" sz="1400" dirty="0"/>
              <a:t> </a:t>
            </a:r>
            <a:r>
              <a:rPr lang="da-DK" sz="1400" dirty="0" err="1"/>
              <a:t>want</a:t>
            </a:r>
            <a:r>
              <a:rPr lang="da-DK" sz="1400" dirty="0"/>
              <a:t> to </a:t>
            </a:r>
            <a:r>
              <a:rPr lang="da-DK" sz="1400" dirty="0" err="1"/>
              <a:t>make</a:t>
            </a:r>
            <a:r>
              <a:rPr lang="da-DK" sz="1400" dirty="0"/>
              <a:t> decisions </a:t>
            </a:r>
            <a:r>
              <a:rPr lang="da-DK" sz="1400" dirty="0" err="1"/>
              <a:t>that</a:t>
            </a:r>
            <a:r>
              <a:rPr lang="da-DK" sz="1400" dirty="0"/>
              <a:t> support </a:t>
            </a:r>
            <a:r>
              <a:rPr lang="da-DK" sz="1400" dirty="0" err="1"/>
              <a:t>our</a:t>
            </a:r>
            <a:r>
              <a:rPr lang="da-DK" sz="1400" dirty="0"/>
              <a:t> </a:t>
            </a:r>
            <a:r>
              <a:rPr lang="da-DK" sz="1400" dirty="0" err="1"/>
              <a:t>principles</a:t>
            </a:r>
            <a:r>
              <a:rPr lang="da-DK" sz="1400" dirty="0"/>
              <a:t>!</a:t>
            </a:r>
          </a:p>
          <a:p>
            <a:endParaRPr lang="da-DK" sz="1400" dirty="0"/>
          </a:p>
        </p:txBody>
      </p:sp>
    </p:spTree>
    <p:extLst>
      <p:ext uri="{BB962C8B-B14F-4D97-AF65-F5344CB8AC3E}">
        <p14:creationId xmlns:p14="http://schemas.microsoft.com/office/powerpoint/2010/main" val="31826142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Pladsholder til billede 17">
            <a:extLst>
              <a:ext uri="{FF2B5EF4-FFF2-40B4-BE49-F238E27FC236}">
                <a16:creationId xmlns:a16="http://schemas.microsoft.com/office/drawing/2014/main" id="{5763590D-56BB-4C10-B4DB-5FAB31569897}"/>
              </a:ext>
            </a:extLst>
          </p:cNvPr>
          <p:cNvSpPr>
            <a:spLocks noGrp="1"/>
          </p:cNvSpPr>
          <p:nvPr>
            <p:ph type="pic" sz="quarter" idx="16"/>
          </p:nvPr>
        </p:nvSpPr>
        <p:spPr/>
      </p:sp>
      <p:sp>
        <p:nvSpPr>
          <p:cNvPr id="2" name="Titel 1">
            <a:extLst>
              <a:ext uri="{FF2B5EF4-FFF2-40B4-BE49-F238E27FC236}">
                <a16:creationId xmlns:a16="http://schemas.microsoft.com/office/drawing/2014/main" id="{F0A83A20-96A8-4251-B814-BAA22AA50E31}"/>
              </a:ext>
            </a:extLst>
          </p:cNvPr>
          <p:cNvSpPr>
            <a:spLocks noGrp="1"/>
          </p:cNvSpPr>
          <p:nvPr>
            <p:ph type="title"/>
          </p:nvPr>
        </p:nvSpPr>
        <p:spPr>
          <a:xfrm>
            <a:off x="5648268" y="2927818"/>
            <a:ext cx="6145414" cy="2143483"/>
          </a:xfrm>
        </p:spPr>
        <p:txBody>
          <a:bodyPr>
            <a:normAutofit fontScale="90000"/>
          </a:bodyPr>
          <a:lstStyle/>
          <a:p>
            <a:r>
              <a:rPr lang="da-DK" dirty="0"/>
              <a:t>ISO 9001</a:t>
            </a:r>
            <a:br>
              <a:rPr lang="da-DK" dirty="0"/>
            </a:br>
            <a:br>
              <a:rPr lang="da-DK" b="1" dirty="0"/>
            </a:br>
            <a:br>
              <a:rPr lang="da-DK" dirty="0"/>
            </a:br>
            <a:endParaRPr lang="da-DK" dirty="0"/>
          </a:p>
        </p:txBody>
      </p:sp>
      <p:sp>
        <p:nvSpPr>
          <p:cNvPr id="17" name="Pladsholder til tekst 16">
            <a:extLst>
              <a:ext uri="{FF2B5EF4-FFF2-40B4-BE49-F238E27FC236}">
                <a16:creationId xmlns:a16="http://schemas.microsoft.com/office/drawing/2014/main" id="{6F402F0E-2B37-4938-BDD4-A445808F5F0C}"/>
              </a:ext>
            </a:extLst>
          </p:cNvPr>
          <p:cNvSpPr>
            <a:spLocks noGrp="1"/>
          </p:cNvSpPr>
          <p:nvPr>
            <p:ph type="body" sz="quarter" idx="14"/>
          </p:nvPr>
        </p:nvSpPr>
        <p:spPr>
          <a:xfrm>
            <a:off x="5648267" y="4147079"/>
            <a:ext cx="4578084" cy="343183"/>
          </a:xfrm>
        </p:spPr>
        <p:txBody>
          <a:bodyPr/>
          <a:lstStyle/>
          <a:p>
            <a:r>
              <a:rPr lang="da-DK" b="1" dirty="0"/>
              <a:t>The standard for </a:t>
            </a:r>
            <a:r>
              <a:rPr lang="da-DK" b="1" dirty="0" err="1"/>
              <a:t>quality</a:t>
            </a:r>
            <a:r>
              <a:rPr lang="da-DK" b="1" dirty="0"/>
              <a:t> management systems</a:t>
            </a:r>
            <a:endParaRPr lang="da-DK" dirty="0"/>
          </a:p>
        </p:txBody>
      </p:sp>
      <p:pic>
        <p:nvPicPr>
          <p:cNvPr id="6" name="Billede 5">
            <a:extLst>
              <a:ext uri="{FF2B5EF4-FFF2-40B4-BE49-F238E27FC236}">
                <a16:creationId xmlns:a16="http://schemas.microsoft.com/office/drawing/2014/main" id="{E0979559-6A8C-4BEE-9EBE-140AE0D3C1BF}"/>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97589" y="1083125"/>
            <a:ext cx="4752918" cy="4344959"/>
          </a:xfrm>
          <a:prstGeom prst="rect">
            <a:avLst/>
          </a:prstGeom>
        </p:spPr>
      </p:pic>
    </p:spTree>
    <p:extLst>
      <p:ext uri="{BB962C8B-B14F-4D97-AF65-F5344CB8AC3E}">
        <p14:creationId xmlns:p14="http://schemas.microsoft.com/office/powerpoint/2010/main" val="33572913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BE848EE9-C65A-4A2D-9932-05C37EAD6909}"/>
              </a:ext>
            </a:extLst>
          </p:cNvPr>
          <p:cNvSpPr>
            <a:spLocks noGrp="1"/>
          </p:cNvSpPr>
          <p:nvPr>
            <p:ph type="title"/>
          </p:nvPr>
        </p:nvSpPr>
        <p:spPr/>
        <p:txBody>
          <a:bodyPr>
            <a:normAutofit/>
          </a:bodyPr>
          <a:lstStyle/>
          <a:p>
            <a:r>
              <a:rPr lang="da-DK" dirty="0"/>
              <a:t>ISO 9001  - the most </a:t>
            </a:r>
            <a:r>
              <a:rPr lang="da-DK" dirty="0" err="1"/>
              <a:t>commonly</a:t>
            </a:r>
            <a:r>
              <a:rPr lang="da-DK" dirty="0"/>
              <a:t> </a:t>
            </a:r>
            <a:r>
              <a:rPr lang="da-DK" dirty="0" err="1"/>
              <a:t>used</a:t>
            </a:r>
            <a:r>
              <a:rPr lang="da-DK" dirty="0"/>
              <a:t> management standard</a:t>
            </a:r>
          </a:p>
        </p:txBody>
      </p:sp>
      <p:sp>
        <p:nvSpPr>
          <p:cNvPr id="7" name="Pladsholder til diagram 6">
            <a:extLst>
              <a:ext uri="{FF2B5EF4-FFF2-40B4-BE49-F238E27FC236}">
                <a16:creationId xmlns:a16="http://schemas.microsoft.com/office/drawing/2014/main" id="{075B5FE4-E66D-4471-B90A-33C02799F2DB}"/>
              </a:ext>
            </a:extLst>
          </p:cNvPr>
          <p:cNvSpPr>
            <a:spLocks noGrp="1"/>
          </p:cNvSpPr>
          <p:nvPr>
            <p:ph type="chart" sz="quarter" idx="10"/>
          </p:nvPr>
        </p:nvSpPr>
        <p:spPr/>
      </p:sp>
      <p:sp>
        <p:nvSpPr>
          <p:cNvPr id="8" name="Pladsholder til tekst 7">
            <a:extLst>
              <a:ext uri="{FF2B5EF4-FFF2-40B4-BE49-F238E27FC236}">
                <a16:creationId xmlns:a16="http://schemas.microsoft.com/office/drawing/2014/main" id="{3FFA0308-22AB-4482-83E7-097102B40395}"/>
              </a:ext>
            </a:extLst>
          </p:cNvPr>
          <p:cNvSpPr>
            <a:spLocks noGrp="1"/>
          </p:cNvSpPr>
          <p:nvPr>
            <p:ph type="body" sz="quarter" idx="15"/>
          </p:nvPr>
        </p:nvSpPr>
        <p:spPr/>
        <p:txBody>
          <a:bodyPr/>
          <a:lstStyle/>
          <a:p>
            <a:r>
              <a:rPr lang="en-US" dirty="0"/>
              <a:t>ISO 9001 is a management system standard for quality management and the standard by which most companies in the world are certified. 
The number of ISO 9001 certified companies worldwide has in recent years been just over </a:t>
            </a:r>
            <a:r>
              <a:rPr lang="en-US" b="1" dirty="0"/>
              <a:t>1 million.</a:t>
            </a:r>
            <a:endParaRPr lang="da-DK" b="1" dirty="0"/>
          </a:p>
          <a:p>
            <a:endParaRPr lang="da-DK" dirty="0"/>
          </a:p>
        </p:txBody>
      </p:sp>
      <p:pic>
        <p:nvPicPr>
          <p:cNvPr id="5" name="Billede 4" descr="The ISO Survey - Internet Explorer">
            <a:extLst>
              <a:ext uri="{FF2B5EF4-FFF2-40B4-BE49-F238E27FC236}">
                <a16:creationId xmlns:a16="http://schemas.microsoft.com/office/drawing/2014/main" id="{C88C5A13-9F61-4F86-90CB-C36BB9242878}"/>
              </a:ext>
            </a:extLst>
          </p:cNvPr>
          <p:cNvPicPr>
            <a:picLocks noChangeAspect="1"/>
          </p:cNvPicPr>
          <p:nvPr/>
        </p:nvPicPr>
        <p:blipFill rotWithShape="1">
          <a:blip r:embed="rId3">
            <a:extLst>
              <a:ext uri="{28A0092B-C50C-407E-A947-70E740481C1C}">
                <a14:useLocalDpi xmlns:a14="http://schemas.microsoft.com/office/drawing/2010/main" val="0"/>
              </a:ext>
            </a:extLst>
          </a:blip>
          <a:srcRect l="7831" t="22956" r="13088" b="9025"/>
          <a:stretch/>
        </p:blipFill>
        <p:spPr>
          <a:xfrm>
            <a:off x="1174500" y="1810692"/>
            <a:ext cx="9983078" cy="4622570"/>
          </a:xfrm>
          <a:prstGeom prst="rect">
            <a:avLst/>
          </a:prstGeom>
        </p:spPr>
      </p:pic>
    </p:spTree>
    <p:extLst>
      <p:ext uri="{BB962C8B-B14F-4D97-AF65-F5344CB8AC3E}">
        <p14:creationId xmlns:p14="http://schemas.microsoft.com/office/powerpoint/2010/main" val="2435489913"/>
      </p:ext>
    </p:extLst>
  </p:cSld>
  <p:clrMapOvr>
    <a:masterClrMapping/>
  </p:clrMapOvr>
</p:sld>
</file>

<file path=ppt/theme/theme1.xml><?xml version="1.0" encoding="utf-8"?>
<a:theme xmlns:a="http://schemas.openxmlformats.org/drawingml/2006/main" name="Office-tema">
  <a:themeElements>
    <a:clrScheme name="Dansk Standard">
      <a:dk1>
        <a:srgbClr val="001F3C"/>
      </a:dk1>
      <a:lt1>
        <a:srgbClr val="F9F9F5"/>
      </a:lt1>
      <a:dk2>
        <a:srgbClr val="022747"/>
      </a:dk2>
      <a:lt2>
        <a:srgbClr val="F9F9F5"/>
      </a:lt2>
      <a:accent1>
        <a:srgbClr val="1265BE"/>
      </a:accent1>
      <a:accent2>
        <a:srgbClr val="D3CBC5"/>
      </a:accent2>
      <a:accent3>
        <a:srgbClr val="014994"/>
      </a:accent3>
      <a:accent4>
        <a:srgbClr val="A5978A"/>
      </a:accent4>
      <a:accent5>
        <a:srgbClr val="8B7B6E"/>
      </a:accent5>
      <a:accent6>
        <a:srgbClr val="ABD1EF"/>
      </a:accent6>
      <a:hlink>
        <a:srgbClr val="0563C1"/>
      </a:hlink>
      <a:folHlink>
        <a:srgbClr val="4372C3"/>
      </a:folHlink>
    </a:clrScheme>
    <a:fontScheme name="DS-skrif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S-template_Engelsk-logo" id="{5E2644A1-441B-44DA-8DF5-C1E831A5E0E8}" vid="{D7BBD075-6AAF-4AF4-9040-7652EB8E41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DS-template_Engelsk-logo</Template>
  <TotalTime>1206</TotalTime>
  <Words>1699</Words>
  <Application>Microsoft Office PowerPoint</Application>
  <PresentationFormat>Widescreen</PresentationFormat>
  <Paragraphs>198</Paragraphs>
  <Slides>16</Slides>
  <Notes>16</Notes>
  <HiddenSlides>0</HiddenSlides>
  <MMClips>0</MMClips>
  <ScaleCrop>false</ScaleCrop>
  <HeadingPairs>
    <vt:vector size="6" baseType="variant">
      <vt:variant>
        <vt:lpstr>Benyttede skrifttyper</vt:lpstr>
      </vt:variant>
      <vt:variant>
        <vt:i4>4</vt:i4>
      </vt:variant>
      <vt:variant>
        <vt:lpstr>Tema</vt:lpstr>
      </vt:variant>
      <vt:variant>
        <vt:i4>1</vt:i4>
      </vt:variant>
      <vt:variant>
        <vt:lpstr>Slidetitler</vt:lpstr>
      </vt:variant>
      <vt:variant>
        <vt:i4>16</vt:i4>
      </vt:variant>
    </vt:vector>
  </HeadingPairs>
  <TitlesOfParts>
    <vt:vector size="21" baseType="lpstr">
      <vt:lpstr>Arial</vt:lpstr>
      <vt:lpstr>Calibri</vt:lpstr>
      <vt:lpstr>Century Gothic</vt:lpstr>
      <vt:lpstr>Courier</vt:lpstr>
      <vt:lpstr>Office-tema</vt:lpstr>
      <vt:lpstr>Management systems standards</vt:lpstr>
      <vt:lpstr>Learning objecti- ves</vt:lpstr>
      <vt:lpstr>What is a management system? </vt:lpstr>
      <vt:lpstr>A management system is made up  by management standards</vt:lpstr>
      <vt:lpstr> Management standards, management system standards  and related standards</vt:lpstr>
      <vt:lpstr>Benefits of applying management standards</vt:lpstr>
      <vt:lpstr>Group exercise </vt:lpstr>
      <vt:lpstr>ISO 9001   </vt:lpstr>
      <vt:lpstr>ISO 9001  - the most commonly used management standard</vt:lpstr>
      <vt:lpstr>Why is ISO 9001 so common?</vt:lpstr>
      <vt:lpstr>Key QMS principles</vt:lpstr>
      <vt:lpstr>All management standards work with PDCA</vt:lpstr>
      <vt:lpstr>The content of ISO 9001 - overview</vt:lpstr>
      <vt:lpstr>From strategy to quality management system</vt:lpstr>
      <vt:lpstr>Exercise: Design your own QMS</vt:lpstr>
      <vt:lpstr>PowerPoint-præsentation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standards and standardization</dc:title>
  <dc:creator>Pernille Arendsdorf Bengtsen</dc:creator>
  <cp:lastModifiedBy>Pernille Arendsdorf Bengtsen</cp:lastModifiedBy>
  <cp:revision>26</cp:revision>
  <cp:lastPrinted>2021-09-14T08:27:18Z</cp:lastPrinted>
  <dcterms:created xsi:type="dcterms:W3CDTF">2021-09-07T07:57:32Z</dcterms:created>
  <dcterms:modified xsi:type="dcterms:W3CDTF">2021-09-15T09:06:41Z</dcterms:modified>
</cp:coreProperties>
</file>